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5834-7D42-4FAA-ABE3-37670A5FA1B3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F035-8936-4F24-9657-D369948B057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4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FF3-7DFE-3B97-DF47-8B2B36DB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F230-B576-AB6E-490D-BAEA110F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CA71-E17E-4AA8-12E1-66476BBD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B1E6-B3FF-E3E4-B027-BA3202D4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8899-1C41-A02D-477C-D523A630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487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7923-4FFC-4570-990A-1F53497F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AC768-E28B-4B6F-36EA-670D6CD4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A948-43C1-9216-8D09-FA4AB6F5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4CE5-DF1F-6DFD-FC5A-690633CF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6DF3-DAEB-11C2-9F39-5A522C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78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12AC-2611-EC26-A079-A04FB1B50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BDAF-6335-4A8B-4AAF-51476088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518C-92C6-1268-EF4A-93235CC2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F26D-5025-7D44-AB01-664967ED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E7F27-FF35-EC14-5284-38990A3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872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5DB-D4A1-81F5-2DAE-B58332EA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3CAD-14C6-2485-CBB8-1B12B1BD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09F4-5BF6-3A27-3FC0-59E8DF3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17F9-9236-FDD9-135A-2A7A9C56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C0D6-8692-39E9-1E2E-562282E7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8E26-6F90-3666-7817-CA7B5D28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EB09-CE5D-BCA3-FCAF-D1A1050D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1E89-1F63-AFCF-D02D-B4881193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D491-5D05-90F7-9153-20BC78CF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9AA1-8777-2E72-109F-078A9B1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21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AEF-B6A9-AC13-5967-51313A0D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12E3-DFF2-CBE5-003F-33621BC98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402F-2732-9278-F490-131B68ED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F3F7F-9523-DD91-7A6F-AE559312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7259-DA29-119F-0362-E3B9827E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3BFC7-5025-D0C3-D23E-20A8DBFD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40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D60A-54CD-99E9-A305-B2C856FE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AC20-E1FA-38BB-8A8B-99C217DD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97505-D8BE-5F9D-E08A-648634DB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8D0CB-433D-3863-8493-910A4719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976A9-CEC6-93B9-B634-2154E210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E8319-85F8-F13D-0C40-89A31E4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90DAE-6246-B5C7-AD71-13115374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3A9F4-D3F6-9D34-A482-03FE1F41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53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910F-E467-C58D-B2DB-34C3667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1D376-4594-B5C1-B11F-07E8029E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94EA7-76DE-A39A-FB8A-42F119F7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3A605-F009-150B-53E4-575A9550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41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648F0-736D-A920-EC74-C890C002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7B622-7C89-2401-01E6-F4BAD5CD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1D5FC-F9C6-433F-F6F7-D8B62655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64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F7B-887F-4EAA-3A45-4C00509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9330-2810-D30A-07D3-8A61A272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94651-20C8-C428-96E1-3B03D183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50C8-88E5-0B4F-462B-11DBCC59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131C-9C9A-E4F3-AB05-6D9FD9C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05A4-602E-AF77-462B-77BF6E63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81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970-D5C1-B39C-0CFC-F6902DBC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D292-812C-B0C3-6971-F8D6820D9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2616C-8D8D-D357-0F87-B766B4FD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05ACC-1583-F98A-0F6B-1E913B9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5D3B-F837-37B5-541C-346A374A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146B-47AD-0C7C-A6B5-DF778DFD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3455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FD26-0F6E-043D-FCB5-977DB868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10BE-B3EC-5F4D-6970-FFF4BF84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7937-979F-DFB4-D9C3-5E04BF8E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659E-62B6-4280-8BE1-EEAF3966A36B}" type="datetimeFigureOut">
              <a:rPr lang="en-NG" smtClean="0"/>
              <a:t>01/04/2023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66A3-5E2E-05DD-DEF2-0BB230AD0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019-6833-B9C4-E6F5-4C11F15FF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403E-C1A5-4CFD-8AB8-7449931B95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53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C95A41-605F-BE4E-85C1-BE682BAA5473}"/>
              </a:ext>
            </a:extLst>
          </p:cNvPr>
          <p:cNvSpPr/>
          <p:nvPr/>
        </p:nvSpPr>
        <p:spPr>
          <a:xfrm>
            <a:off x="4381500" y="482600"/>
            <a:ext cx="3467100" cy="512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7606B7-43E4-4426-F519-A53D23D3BDA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115050" y="994664"/>
            <a:ext cx="0" cy="7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ED3FFE-2154-4FB5-54E1-A7FA036AF132}"/>
              </a:ext>
            </a:extLst>
          </p:cNvPr>
          <p:cNvSpPr/>
          <p:nvPr/>
        </p:nvSpPr>
        <p:spPr>
          <a:xfrm>
            <a:off x="5029200" y="1701800"/>
            <a:ext cx="2374895" cy="70713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C4455-E827-EB8E-9103-51AA03F6AEE7}"/>
              </a:ext>
            </a:extLst>
          </p:cNvPr>
          <p:cNvCxnSpPr>
            <a:cxnSpLocks/>
          </p:cNvCxnSpPr>
          <p:nvPr/>
        </p:nvCxnSpPr>
        <p:spPr>
          <a:xfrm>
            <a:off x="6096000" y="2408936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270525-A527-AF2C-46B4-2296B005D932}"/>
              </a:ext>
            </a:extLst>
          </p:cNvPr>
          <p:cNvSpPr/>
          <p:nvPr/>
        </p:nvSpPr>
        <p:spPr>
          <a:xfrm>
            <a:off x="4127502" y="3026664"/>
            <a:ext cx="4229096" cy="92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742373-36AE-97C0-435D-A1E60F4227C0}"/>
              </a:ext>
            </a:extLst>
          </p:cNvPr>
          <p:cNvCxnSpPr>
            <a:cxnSpLocks/>
          </p:cNvCxnSpPr>
          <p:nvPr/>
        </p:nvCxnSpPr>
        <p:spPr>
          <a:xfrm>
            <a:off x="6140450" y="392887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4BCB89-D783-41DC-C1EF-5D1BA88A1311}"/>
              </a:ext>
            </a:extLst>
          </p:cNvPr>
          <p:cNvCxnSpPr>
            <a:cxnSpLocks/>
          </p:cNvCxnSpPr>
          <p:nvPr/>
        </p:nvCxnSpPr>
        <p:spPr>
          <a:xfrm>
            <a:off x="6083299" y="498043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C0033CF-DD17-1155-3FC2-0EA817595127}"/>
              </a:ext>
            </a:extLst>
          </p:cNvPr>
          <p:cNvSpPr/>
          <p:nvPr/>
        </p:nvSpPr>
        <p:spPr>
          <a:xfrm>
            <a:off x="4908552" y="4440936"/>
            <a:ext cx="2374895" cy="53949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68509-5C5A-10DE-3A39-811F4AF77936}"/>
              </a:ext>
            </a:extLst>
          </p:cNvPr>
          <p:cNvSpPr/>
          <p:nvPr/>
        </p:nvSpPr>
        <p:spPr>
          <a:xfrm>
            <a:off x="4349749" y="5492496"/>
            <a:ext cx="3467100" cy="70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05308-D4B9-16C1-B96C-842F444D0DC3}"/>
              </a:ext>
            </a:extLst>
          </p:cNvPr>
          <p:cNvSpPr txBox="1"/>
          <p:nvPr/>
        </p:nvSpPr>
        <p:spPr>
          <a:xfrm>
            <a:off x="4927603" y="501134"/>
            <a:ext cx="23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8396A-AD7F-AC09-3730-68F2549951FF}"/>
              </a:ext>
            </a:extLst>
          </p:cNvPr>
          <p:cNvSpPr txBox="1"/>
          <p:nvPr/>
        </p:nvSpPr>
        <p:spPr>
          <a:xfrm>
            <a:off x="4787900" y="1870702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P, R, T</a:t>
            </a:r>
            <a:endParaRPr lang="en-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AA64B-4AAD-E0AA-576C-3B3C6B18948D}"/>
              </a:ext>
            </a:extLst>
          </p:cNvPr>
          <p:cNvSpPr txBox="1"/>
          <p:nvPr/>
        </p:nvSpPr>
        <p:spPr>
          <a:xfrm>
            <a:off x="4127502" y="3167179"/>
            <a:ext cx="251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</a:t>
            </a:r>
          </a:p>
          <a:p>
            <a:endParaRPr lang="en-GB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5A0BED1C-9CD4-D774-809D-2B6A77AD24E5}"/>
                  </a:ext>
                </a:extLst>
              </p:cNvPr>
              <p:cNvSpPr txBox="1"/>
              <p:nvPr/>
            </p:nvSpPr>
            <p:spPr>
              <a:xfrm>
                <a:off x="5541848" y="3124183"/>
                <a:ext cx="2814750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1+(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GB" sz="2400" baseline="82000" dirty="0"/>
              </a:p>
            </p:txBody>
          </p:sp>
        </mc:Choice>
        <mc:Fallback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5A0BED1C-9CD4-D774-809D-2B6A77AD2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48" y="3124183"/>
                <a:ext cx="281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535B24F-E160-7426-967F-1C05FCC88DF3}"/>
              </a:ext>
            </a:extLst>
          </p:cNvPr>
          <p:cNvSpPr txBox="1"/>
          <p:nvPr/>
        </p:nvSpPr>
        <p:spPr>
          <a:xfrm>
            <a:off x="5541848" y="4493522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  <a:endParaRPr lang="en-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5936D-8F86-F3A6-FAF3-5E35A93DA2FE}"/>
              </a:ext>
            </a:extLst>
          </p:cNvPr>
          <p:cNvSpPr txBox="1"/>
          <p:nvPr/>
        </p:nvSpPr>
        <p:spPr>
          <a:xfrm>
            <a:off x="5283199" y="563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13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951E11-7D48-1D8A-28D9-8DD7B33CFBD1}"/>
              </a:ext>
            </a:extLst>
          </p:cNvPr>
          <p:cNvSpPr/>
          <p:nvPr/>
        </p:nvSpPr>
        <p:spPr>
          <a:xfrm>
            <a:off x="4381500" y="482600"/>
            <a:ext cx="3467100" cy="512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A88D-75AB-3CF7-4B46-1EE3B1A0B83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115050" y="994664"/>
            <a:ext cx="0" cy="7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75F444-830F-119C-6DD0-253D4B941212}"/>
              </a:ext>
            </a:extLst>
          </p:cNvPr>
          <p:cNvSpPr/>
          <p:nvPr/>
        </p:nvSpPr>
        <p:spPr>
          <a:xfrm>
            <a:off x="5029200" y="1701800"/>
            <a:ext cx="2374895" cy="70713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47602F-1059-62F7-D08C-6BFE447AAEEB}"/>
              </a:ext>
            </a:extLst>
          </p:cNvPr>
          <p:cNvCxnSpPr>
            <a:cxnSpLocks/>
          </p:cNvCxnSpPr>
          <p:nvPr/>
        </p:nvCxnSpPr>
        <p:spPr>
          <a:xfrm>
            <a:off x="6096000" y="2408936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CCE40F-7A14-9327-6506-A4E56B5E1D2B}"/>
              </a:ext>
            </a:extLst>
          </p:cNvPr>
          <p:cNvSpPr/>
          <p:nvPr/>
        </p:nvSpPr>
        <p:spPr>
          <a:xfrm>
            <a:off x="4127502" y="3026664"/>
            <a:ext cx="4229096" cy="927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18FAA-576F-0620-68B1-260D3FC8DC04}"/>
              </a:ext>
            </a:extLst>
          </p:cNvPr>
          <p:cNvCxnSpPr>
            <a:cxnSpLocks/>
          </p:cNvCxnSpPr>
          <p:nvPr/>
        </p:nvCxnSpPr>
        <p:spPr>
          <a:xfrm>
            <a:off x="6140450" y="392887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B16CA-5957-8A50-310D-AC5D01E4E322}"/>
              </a:ext>
            </a:extLst>
          </p:cNvPr>
          <p:cNvCxnSpPr>
            <a:cxnSpLocks/>
          </p:cNvCxnSpPr>
          <p:nvPr/>
        </p:nvCxnSpPr>
        <p:spPr>
          <a:xfrm>
            <a:off x="6083299" y="498043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55CC328-8821-DC49-CBCE-5C537241253B}"/>
              </a:ext>
            </a:extLst>
          </p:cNvPr>
          <p:cNvSpPr/>
          <p:nvPr/>
        </p:nvSpPr>
        <p:spPr>
          <a:xfrm>
            <a:off x="4908552" y="4440936"/>
            <a:ext cx="2374895" cy="53949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7487F0-C566-CED5-D2D1-B24CB23C70A9}"/>
              </a:ext>
            </a:extLst>
          </p:cNvPr>
          <p:cNvSpPr/>
          <p:nvPr/>
        </p:nvSpPr>
        <p:spPr>
          <a:xfrm>
            <a:off x="4349749" y="5492496"/>
            <a:ext cx="3467100" cy="70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9F3FF-7AA3-BDF4-ACDE-7480E52DA36F}"/>
              </a:ext>
            </a:extLst>
          </p:cNvPr>
          <p:cNvSpPr txBox="1"/>
          <p:nvPr/>
        </p:nvSpPr>
        <p:spPr>
          <a:xfrm>
            <a:off x="4927603" y="501134"/>
            <a:ext cx="23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86172-D7AC-CF30-51B9-4CCFF3908FBF}"/>
              </a:ext>
            </a:extLst>
          </p:cNvPr>
          <p:cNvSpPr txBox="1"/>
          <p:nvPr/>
        </p:nvSpPr>
        <p:spPr>
          <a:xfrm>
            <a:off x="4787900" y="1870702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P, R, T, n</a:t>
            </a:r>
            <a:endParaRPr lang="en-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13E54-CC38-B1F6-90CE-93C2079CA936}"/>
              </a:ext>
            </a:extLst>
          </p:cNvPr>
          <p:cNvSpPr txBox="1"/>
          <p:nvPr/>
        </p:nvSpPr>
        <p:spPr>
          <a:xfrm>
            <a:off x="4127502" y="3167179"/>
            <a:ext cx="251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</a:t>
            </a:r>
          </a:p>
          <a:p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EC3D0-D8FB-0FD2-C073-FB4A3C8A7DDF}"/>
              </a:ext>
            </a:extLst>
          </p:cNvPr>
          <p:cNvSpPr txBox="1"/>
          <p:nvPr/>
        </p:nvSpPr>
        <p:spPr>
          <a:xfrm>
            <a:off x="5541848" y="4493522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  <a:endParaRPr lang="en-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D9C9A-8F08-89FD-6C28-7EF6EA8F4258}"/>
              </a:ext>
            </a:extLst>
          </p:cNvPr>
          <p:cNvSpPr txBox="1"/>
          <p:nvPr/>
        </p:nvSpPr>
        <p:spPr>
          <a:xfrm>
            <a:off x="5283199" y="563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936FD7CF-CA3E-A388-3BB5-41B6FBF4214C}"/>
                  </a:ext>
                </a:extLst>
              </p:cNvPr>
              <p:cNvSpPr txBox="1"/>
              <p:nvPr/>
            </p:nvSpPr>
            <p:spPr>
              <a:xfrm>
                <a:off x="5607508" y="3079353"/>
                <a:ext cx="2209341" cy="699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baseline="82000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GB" sz="2400" baseline="82000" dirty="0"/>
              </a:p>
            </p:txBody>
          </p:sp>
        </mc:Choice>
        <mc:Fallback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936FD7CF-CA3E-A388-3BB5-41B6FBF4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508" y="3079353"/>
                <a:ext cx="2209341" cy="699294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6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9CED1-E9C6-3C03-3366-60E91C39AC9E}"/>
              </a:ext>
            </a:extLst>
          </p:cNvPr>
          <p:cNvSpPr/>
          <p:nvPr/>
        </p:nvSpPr>
        <p:spPr>
          <a:xfrm>
            <a:off x="4381500" y="482600"/>
            <a:ext cx="3467100" cy="512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A4D419-B40D-B97F-F17C-619C4BB1376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115050" y="994664"/>
            <a:ext cx="0" cy="3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7A1EB8D-AEE9-A119-8780-6E40BA436B00}"/>
              </a:ext>
            </a:extLst>
          </p:cNvPr>
          <p:cNvSpPr/>
          <p:nvPr/>
        </p:nvSpPr>
        <p:spPr>
          <a:xfrm>
            <a:off x="4953002" y="1336609"/>
            <a:ext cx="2374895" cy="70713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93A211-71B9-670F-09F0-71AF978B98F3}"/>
              </a:ext>
            </a:extLst>
          </p:cNvPr>
          <p:cNvCxnSpPr>
            <a:cxnSpLocks/>
          </p:cNvCxnSpPr>
          <p:nvPr/>
        </p:nvCxnSpPr>
        <p:spPr>
          <a:xfrm>
            <a:off x="6083299" y="1900624"/>
            <a:ext cx="12701" cy="4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18639B-80E9-41D2-EF9A-0E78EFD27760}"/>
              </a:ext>
            </a:extLst>
          </p:cNvPr>
          <p:cNvSpPr/>
          <p:nvPr/>
        </p:nvSpPr>
        <p:spPr>
          <a:xfrm>
            <a:off x="4143142" y="2244849"/>
            <a:ext cx="4229096" cy="166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3F19E6-AFED-8B5F-04E6-4490697E7361}"/>
              </a:ext>
            </a:extLst>
          </p:cNvPr>
          <p:cNvCxnSpPr>
            <a:cxnSpLocks/>
          </p:cNvCxnSpPr>
          <p:nvPr/>
        </p:nvCxnSpPr>
        <p:spPr>
          <a:xfrm>
            <a:off x="6140450" y="392887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41155-2C63-DA05-EC74-E830429122D0}"/>
              </a:ext>
            </a:extLst>
          </p:cNvPr>
          <p:cNvCxnSpPr>
            <a:cxnSpLocks/>
          </p:cNvCxnSpPr>
          <p:nvPr/>
        </p:nvCxnSpPr>
        <p:spPr>
          <a:xfrm>
            <a:off x="6083299" y="4980432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49A0668-528B-935B-E75F-27BC35762426}"/>
              </a:ext>
            </a:extLst>
          </p:cNvPr>
          <p:cNvSpPr/>
          <p:nvPr/>
        </p:nvSpPr>
        <p:spPr>
          <a:xfrm>
            <a:off x="4908552" y="4440936"/>
            <a:ext cx="2374895" cy="53949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715C9-CE25-972F-4F13-4096EB7E7415}"/>
              </a:ext>
            </a:extLst>
          </p:cNvPr>
          <p:cNvSpPr/>
          <p:nvPr/>
        </p:nvSpPr>
        <p:spPr>
          <a:xfrm>
            <a:off x="4349749" y="5492496"/>
            <a:ext cx="3467100" cy="70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E6215-05DD-6823-61CA-0EB3AD4B5319}"/>
              </a:ext>
            </a:extLst>
          </p:cNvPr>
          <p:cNvSpPr txBox="1"/>
          <p:nvPr/>
        </p:nvSpPr>
        <p:spPr>
          <a:xfrm>
            <a:off x="4927603" y="501134"/>
            <a:ext cx="23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870E4-6B62-E0C4-70EA-EE5DA04D0F1C}"/>
              </a:ext>
            </a:extLst>
          </p:cNvPr>
          <p:cNvSpPr txBox="1"/>
          <p:nvPr/>
        </p:nvSpPr>
        <p:spPr>
          <a:xfrm>
            <a:off x="4711702" y="1505511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P,MT R, T, n</a:t>
            </a:r>
            <a:endParaRPr lang="en-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44851-D930-4214-E945-9C35BCAC984C}"/>
              </a:ext>
            </a:extLst>
          </p:cNvPr>
          <p:cNvSpPr txBox="1"/>
          <p:nvPr/>
        </p:nvSpPr>
        <p:spPr>
          <a:xfrm>
            <a:off x="4174892" y="2376109"/>
            <a:ext cx="251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</a:t>
            </a:r>
          </a:p>
          <a:p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60453-B982-16D5-8F60-D2CCC4C09326}"/>
              </a:ext>
            </a:extLst>
          </p:cNvPr>
          <p:cNvSpPr txBox="1"/>
          <p:nvPr/>
        </p:nvSpPr>
        <p:spPr>
          <a:xfrm>
            <a:off x="5541848" y="4493522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</a:t>
            </a:r>
            <a:endParaRPr lang="en-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BF6F8-4F31-2C1E-7E4D-42625F70DB37}"/>
              </a:ext>
            </a:extLst>
          </p:cNvPr>
          <p:cNvSpPr txBox="1"/>
          <p:nvPr/>
        </p:nvSpPr>
        <p:spPr>
          <a:xfrm>
            <a:off x="5283199" y="563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095E7E-C549-B5A7-1FEB-14CA82E2043D}"/>
                  </a:ext>
                </a:extLst>
              </p:cNvPr>
              <p:cNvSpPr txBox="1"/>
              <p:nvPr/>
            </p:nvSpPr>
            <p:spPr>
              <a:xfrm>
                <a:off x="4482631" y="2532100"/>
                <a:ext cx="3921357" cy="1667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baseline="70000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095E7E-C549-B5A7-1FEB-14CA82E20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31" y="2532100"/>
                <a:ext cx="3921357" cy="1667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Johnson</dc:creator>
  <cp:lastModifiedBy>Ryan Johnson</cp:lastModifiedBy>
  <cp:revision>1</cp:revision>
  <dcterms:created xsi:type="dcterms:W3CDTF">2023-04-01T13:55:13Z</dcterms:created>
  <dcterms:modified xsi:type="dcterms:W3CDTF">2023-04-01T14:18:01Z</dcterms:modified>
</cp:coreProperties>
</file>