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60" r:id="rId3"/>
    <p:sldId id="261" r:id="rId4"/>
    <p:sldId id="262" r:id="rId5"/>
    <p:sldId id="263" r:id="rId6"/>
    <p:sldId id="264" r:id="rId7"/>
    <p:sldId id="265" r:id="rId8"/>
    <p:sldId id="266" r:id="rId9"/>
    <p:sldId id="267" r:id="rId10"/>
    <p:sldId id="268"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B2BB1E"/>
    <a:srgbClr val="000000"/>
    <a:srgbClr val="898B8F"/>
    <a:srgbClr val="EEEEEE"/>
    <a:srgbClr val="C4C5C6"/>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71" autoAdjust="0"/>
    <p:restoredTop sz="94658" autoAdjust="0"/>
  </p:normalViewPr>
  <p:slideViewPr>
    <p:cSldViewPr snapToGrid="0" snapToObjects="1">
      <p:cViewPr varScale="1">
        <p:scale>
          <a:sx n="121" d="100"/>
          <a:sy n="121" d="100"/>
        </p:scale>
        <p:origin x="102" y="10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FAC89717-CADB-4D1C-8817-0F90465686C8}" type="datetimeFigureOut">
              <a:rPr lang="en-CA"/>
              <a:pPr>
                <a:defRPr/>
              </a:pPr>
              <a:t>2015-12-01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74672B2A-10A7-4D49-A76B-851E34D81BE2}" type="slidenum">
              <a:rPr lang="en-CA"/>
              <a:pPr>
                <a:defRPr/>
              </a:pPr>
              <a:t>‹#›</a:t>
            </a:fld>
            <a:endParaRPr lang="en-CA"/>
          </a:p>
        </p:txBody>
      </p:sp>
    </p:spTree>
    <p:extLst>
      <p:ext uri="{BB962C8B-B14F-4D97-AF65-F5344CB8AC3E}">
        <p14:creationId xmlns:p14="http://schemas.microsoft.com/office/powerpoint/2010/main" val="41704605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4"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42104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246723-8CD9-471E-9E29-69889DDA661E}" type="slidenum">
              <a:rPr lang="en-US"/>
              <a:pPr fontAlgn="base">
                <a:spcBef>
                  <a:spcPct val="0"/>
                </a:spcBef>
                <a:spcAft>
                  <a:spcPct val="0"/>
                </a:spcAft>
              </a:pPr>
              <a:t>3</a:t>
            </a:fld>
            <a:endParaRPr lang="en-US"/>
          </a:p>
        </p:txBody>
      </p:sp>
    </p:spTree>
    <p:extLst>
      <p:ext uri="{BB962C8B-B14F-4D97-AF65-F5344CB8AC3E}">
        <p14:creationId xmlns:p14="http://schemas.microsoft.com/office/powerpoint/2010/main" val="327536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0"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698592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ouglas 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userDrawn="1"/>
        </p:nvSpPr>
        <p:spPr>
          <a:xfrm>
            <a:off x="5989638" y="1052513"/>
            <a:ext cx="2843212" cy="439737"/>
          </a:xfrm>
          <a:prstGeom prst="rect">
            <a:avLst/>
          </a:prstGeom>
        </p:spPr>
        <p:txBody>
          <a:bodyPr/>
          <a:lstStyle>
            <a:lvl1pPr marL="0" indent="0" algn="l" defTabSz="914400" rtl="0" eaLnBrk="1" latinLnBrk="0" hangingPunct="1">
              <a:lnSpc>
                <a:spcPct val="90000"/>
              </a:lnSpc>
              <a:spcBef>
                <a:spcPts val="0"/>
              </a:spcBef>
              <a:spcAft>
                <a:spcPts val="1000"/>
              </a:spcAft>
              <a:buClr>
                <a:schemeClr val="accent5"/>
              </a:buClr>
              <a:buFont typeface="Wingdings" pitchFamily="2" charset="2"/>
              <a:buNone/>
              <a:defRPr sz="3200" b="1" kern="1200">
                <a:solidFill>
                  <a:schemeClr val="bg1"/>
                </a:solidFill>
                <a:latin typeface="+mn-lt"/>
                <a:ea typeface="+mn-ea"/>
                <a:cs typeface="+mn-cs"/>
              </a:defRPr>
            </a:lvl1pPr>
            <a:lvl2pPr marL="457200" indent="0" algn="ctr" defTabSz="914400" rtl="0" eaLnBrk="1" latinLnBrk="0" hangingPunct="1">
              <a:lnSpc>
                <a:spcPct val="90000"/>
              </a:lnSpc>
              <a:spcBef>
                <a:spcPts val="0"/>
              </a:spcBef>
              <a:spcAft>
                <a:spcPts val="1000"/>
              </a:spcAft>
              <a:buClr>
                <a:schemeClr val="accent4"/>
              </a:buClr>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0"/>
              </a:spcBef>
              <a:spcAft>
                <a:spcPts val="1000"/>
              </a:spcAft>
              <a:buClr>
                <a:schemeClr val="accent2"/>
              </a:buClr>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0"/>
              </a:spcBef>
              <a:spcAft>
                <a:spcPts val="1000"/>
              </a:spcAft>
              <a:buClr>
                <a:schemeClr val="accent6"/>
              </a:buClr>
              <a:buFont typeface="Wingdings" pitchFamily="2" charset="2"/>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0"/>
              </a:spcBef>
              <a:spcAft>
                <a:spcPts val="1000"/>
              </a:spcAft>
              <a:buClr>
                <a:schemeClr val="accent6"/>
              </a:buClr>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defRPr/>
            </a:pPr>
            <a:r>
              <a:rPr lang="en-US" sz="2200" dirty="0" smtClean="0">
                <a:solidFill>
                  <a:schemeClr val="tx2"/>
                </a:solidFill>
              </a:rPr>
              <a:t>http://www.cit.ie</a:t>
            </a:r>
            <a:endParaRPr lang="en-CA" sz="2200" dirty="0">
              <a:solidFill>
                <a:schemeClr val="tx2"/>
              </a:solidFill>
            </a:endParaRPr>
          </a:p>
        </p:txBody>
      </p:sp>
      <p:sp>
        <p:nvSpPr>
          <p:cNvPr id="2" name="Title 1"/>
          <p:cNvSpPr>
            <a:spLocks noGrp="1"/>
          </p:cNvSpPr>
          <p:nvPr>
            <p:ph type="ctrTitle"/>
          </p:nvPr>
        </p:nvSpPr>
        <p:spPr>
          <a:xfrm>
            <a:off x="374904" y="2101332"/>
            <a:ext cx="8616696" cy="786384"/>
          </a:xfrm>
        </p:spPr>
        <p:txBody>
          <a:bodyPr anchor="b">
            <a:noAutofit/>
          </a:bodyPr>
          <a:lstStyle>
            <a:lvl1pPr algn="l">
              <a:defRPr sz="4400" baseline="0"/>
            </a:lvl1pPr>
          </a:lstStyle>
          <a:p>
            <a:r>
              <a:rPr lang="en-US" dirty="0" smtClean="0"/>
              <a:t>Click to edit Master title style</a:t>
            </a:r>
            <a:endParaRPr lang="en-CA" dirty="0"/>
          </a:p>
        </p:txBody>
      </p:sp>
      <p:sp>
        <p:nvSpPr>
          <p:cNvPr id="3" name="Subtitle 2"/>
          <p:cNvSpPr>
            <a:spLocks noGrp="1"/>
          </p:cNvSpPr>
          <p:nvPr>
            <p:ph type="subTitle" idx="1"/>
          </p:nvPr>
        </p:nvSpPr>
        <p:spPr>
          <a:xfrm>
            <a:off x="374904" y="2878572"/>
            <a:ext cx="8616696" cy="438912"/>
          </a:xfrm>
        </p:spPr>
        <p:txBody>
          <a:bodyPr>
            <a:noAutofit/>
          </a:bodyPr>
          <a:lstStyle>
            <a:lvl1pPr marL="0" indent="0" algn="l">
              <a:buNone/>
              <a:defRPr sz="3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CA" dirty="0"/>
          </a:p>
        </p:txBody>
      </p:sp>
      <p:sp>
        <p:nvSpPr>
          <p:cNvPr id="34" name="Text Placeholder 33"/>
          <p:cNvSpPr>
            <a:spLocks noGrp="1"/>
          </p:cNvSpPr>
          <p:nvPr>
            <p:ph type="body" sz="quarter" idx="10"/>
          </p:nvPr>
        </p:nvSpPr>
        <p:spPr>
          <a:xfrm>
            <a:off x="375159" y="4352544"/>
            <a:ext cx="3675634" cy="640271"/>
          </a:xfrm>
        </p:spPr>
        <p:txBody>
          <a:bodyPr anchor="b">
            <a:noAutofit/>
          </a:bodyPr>
          <a:lstStyle>
            <a:lvl1pPr>
              <a:buNone/>
              <a:defRPr sz="2400" b="0">
                <a:solidFill>
                  <a:schemeClr val="bg1"/>
                </a:solidFill>
              </a:defRPr>
            </a:lvl1pPr>
            <a:lvl2pPr>
              <a:buNone/>
              <a:defRPr sz="2000" b="0">
                <a:solidFill>
                  <a:schemeClr val="bg1"/>
                </a:solidFill>
              </a:defRPr>
            </a:lvl2pPr>
            <a:lvl3pPr>
              <a:buNone/>
              <a:defRPr sz="1800" b="0">
                <a:solidFill>
                  <a:schemeClr val="bg1"/>
                </a:solidFill>
              </a:defRPr>
            </a:lvl3pPr>
            <a:lvl4pPr>
              <a:buNone/>
              <a:defRPr sz="1400" b="0">
                <a:solidFill>
                  <a:schemeClr val="bg1"/>
                </a:solidFill>
              </a:defRPr>
            </a:lvl4pPr>
            <a:lvl5pPr>
              <a:buNone/>
              <a:defRPr sz="1400" b="0">
                <a:solidFill>
                  <a:schemeClr val="bg1"/>
                </a:solidFill>
              </a:defRPr>
            </a:lvl5pPr>
          </a:lstStyle>
          <a:p>
            <a:pPr lvl="0"/>
            <a:r>
              <a:rPr lang="en-US" smtClean="0"/>
              <a:t>Click to edit Master text styles</a:t>
            </a:r>
          </a:p>
        </p:txBody>
      </p:sp>
      <p:sp>
        <p:nvSpPr>
          <p:cNvPr id="36" name="Text Placeholder 35"/>
          <p:cNvSpPr>
            <a:spLocks noGrp="1"/>
          </p:cNvSpPr>
          <p:nvPr>
            <p:ph type="body" sz="quarter" idx="11"/>
          </p:nvPr>
        </p:nvSpPr>
        <p:spPr>
          <a:xfrm>
            <a:off x="375159" y="5111877"/>
            <a:ext cx="3675634" cy="539115"/>
          </a:xfrm>
        </p:spPr>
        <p:txBody>
          <a:bodyPr>
            <a:noAutofit/>
          </a:bodyPr>
          <a:lstStyle>
            <a:lvl1pPr>
              <a:buNone/>
              <a:defRPr sz="1800">
                <a:solidFill>
                  <a:schemeClr val="bg1"/>
                </a:solidFill>
              </a:defRPr>
            </a:lvl1pPr>
            <a:lvl2pPr>
              <a:buNone/>
              <a:defRPr sz="1600">
                <a:solidFill>
                  <a:schemeClr val="bg1"/>
                </a:solidFill>
              </a:defRPr>
            </a:lvl2pPr>
            <a:lvl3pPr>
              <a:buNone/>
              <a:defRPr sz="1400">
                <a:solidFill>
                  <a:schemeClr val="bg1"/>
                </a:solidFill>
              </a:defRPr>
            </a:lvl3pPr>
            <a:lvl4pPr>
              <a:buNone/>
              <a:defRPr sz="1100">
                <a:solidFill>
                  <a:schemeClr val="bg1"/>
                </a:solidFill>
              </a:defRPr>
            </a:lvl4pPr>
            <a:lvl5pPr>
              <a:buNone/>
              <a:defRPr sz="1100">
                <a:solidFill>
                  <a:schemeClr val="bg1"/>
                </a:solidFill>
              </a:defRPr>
            </a:lvl5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ouglas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lvl1pPr>
              <a:spcBef>
                <a:spcPts val="0"/>
              </a:spcBef>
              <a:spcAft>
                <a:spcPts val="1000"/>
              </a:spcAft>
              <a:defRPr/>
            </a:lvl1pPr>
            <a:lvl2pPr>
              <a:spcBef>
                <a:spcPts val="0"/>
              </a:spcBef>
              <a:spcAft>
                <a:spcPts val="1000"/>
              </a:spcAft>
              <a:defRPr/>
            </a:lvl2pPr>
            <a:lvl3pPr>
              <a:spcBef>
                <a:spcPts val="0"/>
              </a:spcBef>
              <a:spcAft>
                <a:spcPts val="1000"/>
              </a:spcAft>
              <a:defRPr/>
            </a:lvl3pPr>
            <a:lvl4pPr>
              <a:spcBef>
                <a:spcPts val="0"/>
              </a:spcBef>
              <a:spcAft>
                <a:spcPts val="1000"/>
              </a:spcAft>
              <a:defRPr/>
            </a:lvl4pPr>
            <a:lvl5pPr>
              <a:spcBef>
                <a:spcPts val="0"/>
              </a:spcBef>
              <a:spcAft>
                <a:spcPts val="10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lgn="l">
              <a:defRPr sz="1000" b="1" smtClean="0">
                <a:solidFill>
                  <a:srgbClr val="6C98C1"/>
                </a:solidFill>
              </a:defRPr>
            </a:lvl1pPr>
          </a:lstStyle>
          <a:p>
            <a:pPr>
              <a:defRPr/>
            </a:pPr>
            <a:fld id="{F4DDF709-54DC-4ED4-B721-82682A47E7DC}" type="datetime1">
              <a:rPr lang="en-CA"/>
              <a:pPr>
                <a:defRPr/>
              </a:pPr>
              <a:t>2015-12-01</a:t>
            </a:fld>
            <a:endParaRPr lang="en-CA" dirty="0"/>
          </a:p>
        </p:txBody>
      </p:sp>
      <p:sp>
        <p:nvSpPr>
          <p:cNvPr id="5" name="Footer Placeholder 4"/>
          <p:cNvSpPr>
            <a:spLocks noGrp="1"/>
          </p:cNvSpPr>
          <p:nvPr>
            <p:ph type="ftr" sz="quarter" idx="11"/>
          </p:nvPr>
        </p:nvSpPr>
        <p:spPr/>
        <p:txBody>
          <a:bodyPr/>
          <a:lstStyle>
            <a:lvl1pPr algn="ctr">
              <a:defRPr sz="1000" b="1" dirty="0">
                <a:solidFill>
                  <a:srgbClr val="6C98C1"/>
                </a:solidFill>
              </a:defRPr>
            </a:lvl1pPr>
          </a:lstStyle>
          <a:p>
            <a:pPr>
              <a:defRPr/>
            </a:pPr>
            <a:endParaRPr lang="en-CA"/>
          </a:p>
        </p:txBody>
      </p:sp>
      <p:sp>
        <p:nvSpPr>
          <p:cNvPr id="6" name="Slide Number Placeholder 5"/>
          <p:cNvSpPr>
            <a:spLocks noGrp="1"/>
          </p:cNvSpPr>
          <p:nvPr>
            <p:ph type="sldNum" sz="quarter" idx="12"/>
          </p:nvPr>
        </p:nvSpPr>
        <p:spPr/>
        <p:txBody>
          <a:bodyPr/>
          <a:lstStyle>
            <a:lvl1pPr algn="r">
              <a:defRPr sz="1000" b="1" smtClean="0">
                <a:solidFill>
                  <a:srgbClr val="6C98C1"/>
                </a:solidFill>
              </a:defRPr>
            </a:lvl1pPr>
          </a:lstStyle>
          <a:p>
            <a:pPr>
              <a:defRPr/>
            </a:pPr>
            <a:fld id="{259B9355-49DF-4EB6-9A5A-55740422AA2D}" type="slidenum">
              <a:rPr lang="en-CA"/>
              <a:pPr>
                <a:defRPr/>
              </a:pPr>
              <a:t>‹#›</a:t>
            </a:fld>
            <a:endParaRPr lang="en-CA"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uglas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10896" y="212947"/>
            <a:ext cx="7909560" cy="838200"/>
          </a:xfrm>
        </p:spPr>
        <p:txBody>
          <a:bodyPr/>
          <a:lstStyle/>
          <a:p>
            <a:r>
              <a:rPr lang="en-US" smtClean="0"/>
              <a:t>Click to edit Master title style</a:t>
            </a:r>
            <a:endParaRPr lang="en-CA"/>
          </a:p>
        </p:txBody>
      </p:sp>
      <p:sp>
        <p:nvSpPr>
          <p:cNvPr id="3" name="Content Placeholder 2"/>
          <p:cNvSpPr>
            <a:spLocks noGrp="1"/>
          </p:cNvSpPr>
          <p:nvPr>
            <p:ph idx="1"/>
          </p:nvPr>
        </p:nvSpPr>
        <p:spPr>
          <a:xfrm>
            <a:off x="347472" y="1857194"/>
            <a:ext cx="8567928" cy="4611624"/>
          </a:xfrm>
        </p:spPr>
        <p:txBody>
          <a:bodyPr/>
          <a:lstStyle>
            <a:lvl1pPr>
              <a:spcBef>
                <a:spcPts val="0"/>
              </a:spcBef>
              <a:spcAft>
                <a:spcPts val="1000"/>
              </a:spcAft>
              <a:defRPr/>
            </a:lvl1pPr>
            <a:lvl2pPr>
              <a:spcBef>
                <a:spcPts val="0"/>
              </a:spcBef>
              <a:spcAft>
                <a:spcPts val="1000"/>
              </a:spcAft>
              <a:buClr>
                <a:schemeClr val="accent6"/>
              </a:buClr>
              <a:defRPr/>
            </a:lvl2pPr>
            <a:lvl3pPr>
              <a:spcBef>
                <a:spcPts val="0"/>
              </a:spcBef>
              <a:spcAft>
                <a:spcPts val="1000"/>
              </a:spcAft>
              <a:defRPr/>
            </a:lvl3pPr>
            <a:lvl4pPr>
              <a:spcBef>
                <a:spcPts val="0"/>
              </a:spcBef>
              <a:spcAft>
                <a:spcPts val="1000"/>
              </a:spcAft>
              <a:defRPr/>
            </a:lvl4pPr>
            <a:lvl5pPr>
              <a:spcBef>
                <a:spcPts val="0"/>
              </a:spcBef>
              <a:spcAft>
                <a:spcPts val="10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8" name="Text Placeholder 7"/>
          <p:cNvSpPr>
            <a:spLocks noGrp="1"/>
          </p:cNvSpPr>
          <p:nvPr>
            <p:ph type="body" sz="quarter" idx="13"/>
          </p:nvPr>
        </p:nvSpPr>
        <p:spPr>
          <a:xfrm>
            <a:off x="347472" y="1323794"/>
            <a:ext cx="8385048" cy="503237"/>
          </a:xfrm>
        </p:spPr>
        <p:txBody>
          <a:bodyPr>
            <a:normAutofit/>
          </a:bodyPr>
          <a:lstStyle>
            <a:lvl1pPr marL="0" indent="0">
              <a:buFontTx/>
              <a:buNone/>
              <a:defRPr lang="en-US" sz="2800" b="1" kern="1200" smtClean="0">
                <a:solidFill>
                  <a:schemeClr val="accent3"/>
                </a:solidFill>
                <a:latin typeface="+mn-lt"/>
                <a:ea typeface="+mn-ea"/>
                <a:cs typeface="+mn-cs"/>
              </a:defRPr>
            </a:lvl1pPr>
          </a:lstStyle>
          <a:p>
            <a:pPr lvl="0"/>
            <a:r>
              <a:rPr lang="en-US" dirty="0" smtClean="0"/>
              <a:t>Click to edit Master text styles</a:t>
            </a:r>
          </a:p>
        </p:txBody>
      </p:sp>
      <p:sp>
        <p:nvSpPr>
          <p:cNvPr id="5" name="Date Placeholder 3"/>
          <p:cNvSpPr>
            <a:spLocks noGrp="1"/>
          </p:cNvSpPr>
          <p:nvPr>
            <p:ph type="dt" sz="half" idx="14"/>
          </p:nvPr>
        </p:nvSpPr>
        <p:spPr/>
        <p:txBody>
          <a:bodyPr/>
          <a:lstStyle>
            <a:lvl1pPr algn="l">
              <a:defRPr sz="1000" b="1" smtClean="0">
                <a:solidFill>
                  <a:schemeClr val="accent5"/>
                </a:solidFill>
              </a:defRPr>
            </a:lvl1pPr>
          </a:lstStyle>
          <a:p>
            <a:pPr>
              <a:defRPr/>
            </a:pPr>
            <a:fld id="{742D9207-6B24-4BA9-AEDE-A5AC1937BF3C}" type="datetime1">
              <a:rPr lang="en-CA"/>
              <a:pPr>
                <a:defRPr/>
              </a:pPr>
              <a:t>2015-12-01</a:t>
            </a:fld>
            <a:endParaRPr lang="en-CA" dirty="0"/>
          </a:p>
        </p:txBody>
      </p:sp>
      <p:sp>
        <p:nvSpPr>
          <p:cNvPr id="6" name="Footer Placeholder 4"/>
          <p:cNvSpPr>
            <a:spLocks noGrp="1"/>
          </p:cNvSpPr>
          <p:nvPr>
            <p:ph type="ftr" sz="quarter" idx="15"/>
          </p:nvPr>
        </p:nvSpPr>
        <p:spPr/>
        <p:txBody>
          <a:bodyPr/>
          <a:lstStyle>
            <a:lvl1pPr algn="ctr">
              <a:defRPr sz="1000" b="1" dirty="0">
                <a:solidFill>
                  <a:schemeClr val="accent5"/>
                </a:solidFill>
              </a:defRPr>
            </a:lvl1pPr>
          </a:lstStyle>
          <a:p>
            <a:pPr>
              <a:defRPr/>
            </a:pPr>
            <a:endParaRPr lang="en-CA"/>
          </a:p>
        </p:txBody>
      </p:sp>
      <p:sp>
        <p:nvSpPr>
          <p:cNvPr id="7" name="Slide Number Placeholder 5"/>
          <p:cNvSpPr>
            <a:spLocks noGrp="1"/>
          </p:cNvSpPr>
          <p:nvPr>
            <p:ph type="sldNum" sz="quarter" idx="16"/>
          </p:nvPr>
        </p:nvSpPr>
        <p:spPr/>
        <p:txBody>
          <a:bodyPr/>
          <a:lstStyle>
            <a:lvl1pPr algn="r">
              <a:defRPr sz="1000" b="1" smtClean="0">
                <a:solidFill>
                  <a:schemeClr val="accent5"/>
                </a:solidFill>
              </a:defRPr>
            </a:lvl1pPr>
          </a:lstStyle>
          <a:p>
            <a:pPr>
              <a:defRPr/>
            </a:pPr>
            <a:fld id="{8746AE58-259F-489A-8480-E038E999DB03}" type="slidenum">
              <a:rPr lang="en-CA"/>
              <a:pPr>
                <a:defRPr/>
              </a:pPr>
              <a:t>‹#›</a:t>
            </a:fld>
            <a:endParaRPr lang="en-CA"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glas Sub-title Layout">
    <p:spTree>
      <p:nvGrpSpPr>
        <p:cNvPr id="1" name=""/>
        <p:cNvGrpSpPr/>
        <p:nvPr/>
      </p:nvGrpSpPr>
      <p:grpSpPr>
        <a:xfrm>
          <a:off x="0" y="0"/>
          <a:ext cx="0" cy="0"/>
          <a:chOff x="0" y="0"/>
          <a:chExt cx="0" cy="0"/>
        </a:xfrm>
      </p:grpSpPr>
      <p:sp>
        <p:nvSpPr>
          <p:cNvPr id="2" name="Title 1"/>
          <p:cNvSpPr>
            <a:spLocks noGrp="1"/>
          </p:cNvSpPr>
          <p:nvPr>
            <p:ph type="title"/>
          </p:nvPr>
        </p:nvSpPr>
        <p:spPr>
          <a:xfrm>
            <a:off x="310896" y="198948"/>
            <a:ext cx="7909560" cy="838200"/>
          </a:xfrm>
        </p:spPr>
        <p:txBody>
          <a:bodyPr/>
          <a:lstStyle/>
          <a:p>
            <a:r>
              <a:rPr lang="en-US" smtClean="0"/>
              <a:t>Click to edit Master title style</a:t>
            </a:r>
            <a:endParaRPr lang="en-CA"/>
          </a:p>
        </p:txBody>
      </p:sp>
      <p:sp>
        <p:nvSpPr>
          <p:cNvPr id="8" name="Text Placeholder 7"/>
          <p:cNvSpPr>
            <a:spLocks noGrp="1"/>
          </p:cNvSpPr>
          <p:nvPr>
            <p:ph type="body" sz="quarter" idx="13"/>
          </p:nvPr>
        </p:nvSpPr>
        <p:spPr>
          <a:xfrm>
            <a:off x="347472" y="1286439"/>
            <a:ext cx="8385048" cy="503237"/>
          </a:xfrm>
        </p:spPr>
        <p:txBody>
          <a:bodyPr>
            <a:normAutofit/>
          </a:bodyPr>
          <a:lstStyle>
            <a:lvl1pPr marL="0" indent="0">
              <a:buFontTx/>
              <a:buNone/>
              <a:defRPr lang="en-US" sz="2800" b="1" kern="1200" smtClean="0">
                <a:solidFill>
                  <a:srgbClr val="3C74A6"/>
                </a:solidFill>
                <a:latin typeface="+mn-lt"/>
                <a:ea typeface="+mn-ea"/>
                <a:cs typeface="+mn-cs"/>
              </a:defRPr>
            </a:lvl1pPr>
          </a:lstStyle>
          <a:p>
            <a:pPr lvl="0"/>
            <a:r>
              <a:rPr lang="en-US" dirty="0" smtClean="0"/>
              <a:t>Click to edit Master text styles</a:t>
            </a:r>
          </a:p>
        </p:txBody>
      </p:sp>
      <p:sp>
        <p:nvSpPr>
          <p:cNvPr id="4" name="Date Placeholder 3"/>
          <p:cNvSpPr>
            <a:spLocks noGrp="1"/>
          </p:cNvSpPr>
          <p:nvPr>
            <p:ph type="dt" sz="half" idx="14"/>
          </p:nvPr>
        </p:nvSpPr>
        <p:spPr/>
        <p:txBody>
          <a:bodyPr/>
          <a:lstStyle>
            <a:lvl1pPr algn="l">
              <a:defRPr sz="1000" b="1" smtClean="0">
                <a:solidFill>
                  <a:schemeClr val="accent5"/>
                </a:solidFill>
              </a:defRPr>
            </a:lvl1pPr>
          </a:lstStyle>
          <a:p>
            <a:pPr>
              <a:defRPr/>
            </a:pPr>
            <a:fld id="{25F61561-5256-47D9-A388-CB693F87DF11}" type="datetime1">
              <a:rPr lang="en-CA"/>
              <a:pPr>
                <a:defRPr/>
              </a:pPr>
              <a:t>2015-12-01</a:t>
            </a:fld>
            <a:endParaRPr lang="en-CA" dirty="0"/>
          </a:p>
        </p:txBody>
      </p:sp>
      <p:sp>
        <p:nvSpPr>
          <p:cNvPr id="5" name="Footer Placeholder 4"/>
          <p:cNvSpPr>
            <a:spLocks noGrp="1"/>
          </p:cNvSpPr>
          <p:nvPr>
            <p:ph type="ftr" sz="quarter" idx="15"/>
          </p:nvPr>
        </p:nvSpPr>
        <p:spPr/>
        <p:txBody>
          <a:bodyPr/>
          <a:lstStyle>
            <a:lvl1pPr algn="ctr">
              <a:defRPr sz="1000" b="1" dirty="0">
                <a:solidFill>
                  <a:schemeClr val="accent5"/>
                </a:solidFill>
              </a:defRPr>
            </a:lvl1pPr>
          </a:lstStyle>
          <a:p>
            <a:pPr>
              <a:defRPr/>
            </a:pPr>
            <a:endParaRPr lang="en-CA"/>
          </a:p>
        </p:txBody>
      </p:sp>
      <p:sp>
        <p:nvSpPr>
          <p:cNvPr id="6" name="Slide Number Placeholder 5"/>
          <p:cNvSpPr>
            <a:spLocks noGrp="1"/>
          </p:cNvSpPr>
          <p:nvPr>
            <p:ph type="sldNum" sz="quarter" idx="16"/>
          </p:nvPr>
        </p:nvSpPr>
        <p:spPr/>
        <p:txBody>
          <a:bodyPr/>
          <a:lstStyle>
            <a:lvl1pPr algn="r">
              <a:defRPr sz="1000" b="1" smtClean="0">
                <a:solidFill>
                  <a:schemeClr val="accent5"/>
                </a:solidFill>
              </a:defRPr>
            </a:lvl1pPr>
          </a:lstStyle>
          <a:p>
            <a:pPr>
              <a:defRPr/>
            </a:pPr>
            <a:fld id="{10B75E2B-5535-4D6E-AB82-52F34FB8FDD2}" type="slidenum">
              <a:rPr lang="en-CA"/>
              <a:pPr>
                <a:defRPr/>
              </a:pPr>
              <a:t>‹#›</a:t>
            </a:fld>
            <a:endParaRPr lang="en-CA"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glas Blank">
    <p:spTree>
      <p:nvGrpSpPr>
        <p:cNvPr id="1" name=""/>
        <p:cNvGrpSpPr/>
        <p:nvPr/>
      </p:nvGrpSpPr>
      <p:grpSpPr>
        <a:xfrm>
          <a:off x="0" y="0"/>
          <a:ext cx="0" cy="0"/>
          <a:chOff x="0" y="0"/>
          <a:chExt cx="0" cy="0"/>
        </a:xfrm>
      </p:grpSpPr>
      <p:sp>
        <p:nvSpPr>
          <p:cNvPr id="2" name="Title 1"/>
          <p:cNvSpPr>
            <a:spLocks noGrp="1"/>
          </p:cNvSpPr>
          <p:nvPr>
            <p:ph type="title"/>
          </p:nvPr>
        </p:nvSpPr>
        <p:spPr>
          <a:xfrm>
            <a:off x="310896" y="198948"/>
            <a:ext cx="7909560" cy="838200"/>
          </a:xfrm>
        </p:spPr>
        <p:txBody>
          <a:bodyPr/>
          <a:lstStyle/>
          <a:p>
            <a:r>
              <a:rPr lang="en-US" smtClean="0"/>
              <a:t>Click to edit Master title style</a:t>
            </a:r>
            <a:endParaRPr lang="en-CA"/>
          </a:p>
        </p:txBody>
      </p:sp>
      <p:sp>
        <p:nvSpPr>
          <p:cNvPr id="3" name="Date Placeholder 3"/>
          <p:cNvSpPr>
            <a:spLocks noGrp="1"/>
          </p:cNvSpPr>
          <p:nvPr>
            <p:ph type="dt" sz="half" idx="10"/>
          </p:nvPr>
        </p:nvSpPr>
        <p:spPr/>
        <p:txBody>
          <a:bodyPr/>
          <a:lstStyle>
            <a:lvl1pPr algn="l">
              <a:defRPr sz="1000" b="1" smtClean="0">
                <a:solidFill>
                  <a:schemeClr val="accent5"/>
                </a:solidFill>
              </a:defRPr>
            </a:lvl1pPr>
          </a:lstStyle>
          <a:p>
            <a:pPr>
              <a:defRPr/>
            </a:pPr>
            <a:fld id="{5CC7119C-F655-41FB-98BB-A3D6E1EF1CA1}" type="datetime1">
              <a:rPr lang="en-CA"/>
              <a:pPr>
                <a:defRPr/>
              </a:pPr>
              <a:t>2015-12-01</a:t>
            </a:fld>
            <a:endParaRPr lang="en-CA" dirty="0"/>
          </a:p>
        </p:txBody>
      </p:sp>
      <p:sp>
        <p:nvSpPr>
          <p:cNvPr id="4" name="Footer Placeholder 4"/>
          <p:cNvSpPr>
            <a:spLocks noGrp="1"/>
          </p:cNvSpPr>
          <p:nvPr>
            <p:ph type="ftr" sz="quarter" idx="11"/>
          </p:nvPr>
        </p:nvSpPr>
        <p:spPr/>
        <p:txBody>
          <a:bodyPr/>
          <a:lstStyle>
            <a:lvl1pPr algn="ctr">
              <a:defRPr sz="1000" b="1" dirty="0">
                <a:solidFill>
                  <a:schemeClr val="accent5"/>
                </a:solidFill>
              </a:defRPr>
            </a:lvl1pPr>
          </a:lstStyle>
          <a:p>
            <a:pPr>
              <a:defRPr/>
            </a:pPr>
            <a:endParaRPr lang="en-CA"/>
          </a:p>
        </p:txBody>
      </p:sp>
      <p:sp>
        <p:nvSpPr>
          <p:cNvPr id="5" name="Slide Number Placeholder 5"/>
          <p:cNvSpPr>
            <a:spLocks noGrp="1"/>
          </p:cNvSpPr>
          <p:nvPr>
            <p:ph type="sldNum" sz="quarter" idx="12"/>
          </p:nvPr>
        </p:nvSpPr>
        <p:spPr/>
        <p:txBody>
          <a:bodyPr/>
          <a:lstStyle>
            <a:lvl1pPr algn="r">
              <a:defRPr sz="1000" b="1" smtClean="0">
                <a:solidFill>
                  <a:schemeClr val="accent5"/>
                </a:solidFill>
              </a:defRPr>
            </a:lvl1pPr>
          </a:lstStyle>
          <a:p>
            <a:pPr>
              <a:defRPr/>
            </a:pPr>
            <a:fld id="{E67A0E18-E730-464C-B890-A614D540DACE}" type="slidenum">
              <a:rPr lang="en-CA"/>
              <a:pPr>
                <a:defRPr/>
              </a:pPr>
              <a:t>‹#›</a:t>
            </a:fld>
            <a:endParaRPr lang="en-CA"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glas Photo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a:xfrm>
            <a:off x="347472" y="1306698"/>
            <a:ext cx="8339328" cy="612648"/>
          </a:xfrm>
        </p:spPr>
        <p:txBody>
          <a:bodyPr anchor="ctr">
            <a:normAutofit/>
          </a:bodyPr>
          <a:lstStyle>
            <a:lvl1pPr>
              <a:spcBef>
                <a:spcPts val="0"/>
              </a:spcBef>
              <a:spcAft>
                <a:spcPts val="1000"/>
              </a:spcAft>
              <a:buNone/>
              <a:defRPr sz="3200" b="1">
                <a:solidFill>
                  <a:srgbClr val="3C74A6"/>
                </a:solidFill>
              </a:defRPr>
            </a:lvl1pPr>
            <a:lvl2pPr>
              <a:spcBef>
                <a:spcPts val="0"/>
              </a:spcBef>
              <a:spcAft>
                <a:spcPts val="1000"/>
              </a:spcAft>
              <a:buNone/>
              <a:defRPr b="1">
                <a:solidFill>
                  <a:srgbClr val="B2BB1E"/>
                </a:solidFill>
              </a:defRPr>
            </a:lvl2pPr>
            <a:lvl3pPr>
              <a:spcBef>
                <a:spcPts val="0"/>
              </a:spcBef>
              <a:spcAft>
                <a:spcPts val="1000"/>
              </a:spcAft>
              <a:buNone/>
              <a:defRPr b="1">
                <a:solidFill>
                  <a:srgbClr val="B2BB1E"/>
                </a:solidFill>
              </a:defRPr>
            </a:lvl3pPr>
            <a:lvl4pPr>
              <a:spcBef>
                <a:spcPts val="0"/>
              </a:spcBef>
              <a:spcAft>
                <a:spcPts val="1000"/>
              </a:spcAft>
              <a:buNone/>
              <a:defRPr b="1">
                <a:solidFill>
                  <a:srgbClr val="B2BB1E"/>
                </a:solidFill>
              </a:defRPr>
            </a:lvl4pPr>
            <a:lvl5pPr>
              <a:spcBef>
                <a:spcPts val="0"/>
              </a:spcBef>
              <a:spcAft>
                <a:spcPts val="1000"/>
              </a:spcAft>
              <a:buNone/>
              <a:defRPr b="1">
                <a:solidFill>
                  <a:srgbClr val="B2BB1E"/>
                </a:solidFill>
              </a:defRPr>
            </a:lvl5pPr>
          </a:lstStyle>
          <a:p>
            <a:pPr lvl="0"/>
            <a:r>
              <a:rPr lang="en-US" dirty="0" smtClean="0"/>
              <a:t>Click to edit Master text styles</a:t>
            </a:r>
          </a:p>
        </p:txBody>
      </p:sp>
      <p:sp>
        <p:nvSpPr>
          <p:cNvPr id="8" name="Picture Placeholder 7"/>
          <p:cNvSpPr>
            <a:spLocks noGrp="1"/>
          </p:cNvSpPr>
          <p:nvPr>
            <p:ph type="pic" sz="quarter" idx="13"/>
          </p:nvPr>
        </p:nvSpPr>
        <p:spPr>
          <a:xfrm>
            <a:off x="356617" y="2002214"/>
            <a:ext cx="8349234" cy="4416425"/>
          </a:xfrm>
          <a:ln w="19050">
            <a:solidFill>
              <a:schemeClr val="accent2"/>
            </a:solidFill>
            <a:miter lim="800000"/>
          </a:ln>
          <a:effectLst>
            <a:outerShdw blurRad="50800" dist="38100" dir="2700000" algn="tl" rotWithShape="0">
              <a:prstClr val="black">
                <a:alpha val="40000"/>
              </a:prstClr>
            </a:outerShdw>
          </a:effectLst>
        </p:spPr>
        <p:txBody>
          <a:bodyPr rtlCol="0">
            <a:normAutofit/>
          </a:bodyPr>
          <a:lstStyle>
            <a:lvl1pPr>
              <a:buNone/>
              <a:defRPr/>
            </a:lvl1pPr>
          </a:lstStyle>
          <a:p>
            <a:pPr lvl="0"/>
            <a:endParaRPr lang="en-CA" noProof="0" dirty="0"/>
          </a:p>
        </p:txBody>
      </p:sp>
      <p:sp>
        <p:nvSpPr>
          <p:cNvPr id="5" name="Date Placeholder 3"/>
          <p:cNvSpPr>
            <a:spLocks noGrp="1"/>
          </p:cNvSpPr>
          <p:nvPr>
            <p:ph type="dt" sz="half" idx="14"/>
          </p:nvPr>
        </p:nvSpPr>
        <p:spPr/>
        <p:txBody>
          <a:bodyPr/>
          <a:lstStyle>
            <a:lvl1pPr algn="l">
              <a:defRPr sz="1000" b="1" smtClean="0">
                <a:solidFill>
                  <a:schemeClr val="accent5"/>
                </a:solidFill>
              </a:defRPr>
            </a:lvl1pPr>
          </a:lstStyle>
          <a:p>
            <a:pPr>
              <a:defRPr/>
            </a:pPr>
            <a:fld id="{76238AE3-9E20-4608-85EA-DC70012F1090}" type="datetime1">
              <a:rPr lang="en-CA"/>
              <a:pPr>
                <a:defRPr/>
              </a:pPr>
              <a:t>2015-12-01</a:t>
            </a:fld>
            <a:endParaRPr lang="en-CA" dirty="0"/>
          </a:p>
        </p:txBody>
      </p:sp>
      <p:sp>
        <p:nvSpPr>
          <p:cNvPr id="6" name="Footer Placeholder 4"/>
          <p:cNvSpPr>
            <a:spLocks noGrp="1"/>
          </p:cNvSpPr>
          <p:nvPr>
            <p:ph type="ftr" sz="quarter" idx="15"/>
          </p:nvPr>
        </p:nvSpPr>
        <p:spPr/>
        <p:txBody>
          <a:bodyPr/>
          <a:lstStyle>
            <a:lvl1pPr algn="ctr">
              <a:defRPr sz="1000" b="1" dirty="0">
                <a:solidFill>
                  <a:schemeClr val="accent5"/>
                </a:solidFill>
              </a:defRPr>
            </a:lvl1pPr>
          </a:lstStyle>
          <a:p>
            <a:pPr>
              <a:defRPr/>
            </a:pPr>
            <a:endParaRPr lang="en-CA"/>
          </a:p>
        </p:txBody>
      </p:sp>
      <p:sp>
        <p:nvSpPr>
          <p:cNvPr id="7" name="Slide Number Placeholder 5"/>
          <p:cNvSpPr>
            <a:spLocks noGrp="1"/>
          </p:cNvSpPr>
          <p:nvPr>
            <p:ph type="sldNum" sz="quarter" idx="16"/>
          </p:nvPr>
        </p:nvSpPr>
        <p:spPr/>
        <p:txBody>
          <a:bodyPr/>
          <a:lstStyle>
            <a:lvl1pPr algn="r">
              <a:defRPr sz="1000" b="1" smtClean="0">
                <a:solidFill>
                  <a:schemeClr val="accent5"/>
                </a:solidFill>
              </a:defRPr>
            </a:lvl1pPr>
          </a:lstStyle>
          <a:p>
            <a:pPr>
              <a:defRPr/>
            </a:pPr>
            <a:fld id="{14786C70-813D-4286-83CC-2121A1F28FA9}" type="slidenum">
              <a:rPr lang="en-CA"/>
              <a:pPr>
                <a:defRPr/>
              </a:pPr>
              <a:t>‹#›</a:t>
            </a:fld>
            <a:endParaRPr lang="en-CA"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glas Photo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3"/>
          <p:cNvSpPr>
            <a:spLocks noGrp="1"/>
          </p:cNvSpPr>
          <p:nvPr>
            <p:ph type="dt" sz="half" idx="10"/>
          </p:nvPr>
        </p:nvSpPr>
        <p:spPr/>
        <p:txBody>
          <a:bodyPr/>
          <a:lstStyle>
            <a:lvl1pPr algn="l">
              <a:defRPr sz="1000" b="1" smtClean="0">
                <a:solidFill>
                  <a:schemeClr val="accent5"/>
                </a:solidFill>
              </a:defRPr>
            </a:lvl1pPr>
          </a:lstStyle>
          <a:p>
            <a:pPr>
              <a:defRPr/>
            </a:pPr>
            <a:fld id="{1E46D7E8-D3F2-4A13-B17F-F0842FA467FA}" type="datetime1">
              <a:rPr lang="en-CA"/>
              <a:pPr>
                <a:defRPr/>
              </a:pPr>
              <a:t>2015-12-01</a:t>
            </a:fld>
            <a:endParaRPr lang="en-CA" dirty="0"/>
          </a:p>
        </p:txBody>
      </p:sp>
      <p:sp>
        <p:nvSpPr>
          <p:cNvPr id="4" name="Footer Placeholder 4"/>
          <p:cNvSpPr>
            <a:spLocks noGrp="1"/>
          </p:cNvSpPr>
          <p:nvPr>
            <p:ph type="ftr" sz="quarter" idx="11"/>
          </p:nvPr>
        </p:nvSpPr>
        <p:spPr/>
        <p:txBody>
          <a:bodyPr/>
          <a:lstStyle>
            <a:lvl1pPr algn="ctr">
              <a:defRPr sz="1000" b="1" dirty="0">
                <a:solidFill>
                  <a:schemeClr val="accent5"/>
                </a:solidFill>
              </a:defRPr>
            </a:lvl1pPr>
          </a:lstStyle>
          <a:p>
            <a:pPr>
              <a:defRPr/>
            </a:pPr>
            <a:endParaRPr lang="en-CA"/>
          </a:p>
        </p:txBody>
      </p:sp>
      <p:sp>
        <p:nvSpPr>
          <p:cNvPr id="5" name="Slide Number Placeholder 5"/>
          <p:cNvSpPr>
            <a:spLocks noGrp="1"/>
          </p:cNvSpPr>
          <p:nvPr>
            <p:ph type="sldNum" sz="quarter" idx="12"/>
          </p:nvPr>
        </p:nvSpPr>
        <p:spPr/>
        <p:txBody>
          <a:bodyPr/>
          <a:lstStyle>
            <a:lvl1pPr algn="r">
              <a:defRPr sz="1000" b="1" smtClean="0">
                <a:solidFill>
                  <a:schemeClr val="accent5"/>
                </a:solidFill>
              </a:defRPr>
            </a:lvl1pPr>
          </a:lstStyle>
          <a:p>
            <a:pPr>
              <a:defRPr/>
            </a:pPr>
            <a:fld id="{B7CD3EF0-7487-4A88-BB9B-1805F9AC072B}" type="slidenum">
              <a:rPr lang="en-CA"/>
              <a:pPr>
                <a:defRPr/>
              </a:pPr>
              <a:t>‹#›</a:t>
            </a:fld>
            <a:endParaRPr lang="en-CA"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glas Thank you Slid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47663" y="1362075"/>
            <a:ext cx="8567737" cy="5002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0" y="6565900"/>
            <a:ext cx="977900" cy="274638"/>
          </a:xfrm>
          <a:prstGeom prst="rect">
            <a:avLst/>
          </a:prstGeom>
        </p:spPr>
        <p:txBody>
          <a:bodyPr vert="horz" lIns="91440" tIns="45720" rIns="91440" bIns="45720" rtlCol="0" anchor="b"/>
          <a:lstStyle>
            <a:lvl1pPr algn="l" fontAlgn="auto">
              <a:spcBef>
                <a:spcPts val="0"/>
              </a:spcBef>
              <a:spcAft>
                <a:spcPts val="0"/>
              </a:spcAft>
              <a:defRPr sz="1000" b="1" smtClean="0">
                <a:solidFill>
                  <a:schemeClr val="accent2"/>
                </a:solidFill>
                <a:latin typeface="+mn-lt"/>
              </a:defRPr>
            </a:lvl1pPr>
          </a:lstStyle>
          <a:p>
            <a:pPr>
              <a:defRPr/>
            </a:pPr>
            <a:fld id="{F96002D7-8BCE-4B32-B128-C728CBC34BBE}" type="datetime1">
              <a:rPr lang="en-CA"/>
              <a:pPr>
                <a:defRPr/>
              </a:pPr>
              <a:t>2015-12-01</a:t>
            </a:fld>
            <a:endParaRPr lang="en-CA" dirty="0"/>
          </a:p>
        </p:txBody>
      </p:sp>
      <p:sp>
        <p:nvSpPr>
          <p:cNvPr id="5" name="Footer Placeholder 4"/>
          <p:cNvSpPr>
            <a:spLocks noGrp="1"/>
          </p:cNvSpPr>
          <p:nvPr>
            <p:ph type="ftr" sz="quarter" idx="3"/>
          </p:nvPr>
        </p:nvSpPr>
        <p:spPr>
          <a:xfrm>
            <a:off x="1289050" y="6565900"/>
            <a:ext cx="6565900" cy="274638"/>
          </a:xfrm>
          <a:prstGeom prst="rect">
            <a:avLst/>
          </a:prstGeom>
        </p:spPr>
        <p:txBody>
          <a:bodyPr vert="horz" lIns="91440" tIns="45720" rIns="91440" bIns="45720" rtlCol="0" anchor="b"/>
          <a:lstStyle>
            <a:lvl1pPr algn="ctr" fontAlgn="auto">
              <a:spcBef>
                <a:spcPts val="0"/>
              </a:spcBef>
              <a:spcAft>
                <a:spcPts val="0"/>
              </a:spcAft>
              <a:defRPr sz="1000" b="1" dirty="0">
                <a:solidFill>
                  <a:srgbClr val="6C98C1"/>
                </a:solidFill>
                <a:latin typeface="+mn-lt"/>
              </a:defRPr>
            </a:lvl1pPr>
          </a:lstStyle>
          <a:p>
            <a:pPr>
              <a:defRPr/>
            </a:pPr>
            <a:endParaRPr lang="en-CA"/>
          </a:p>
        </p:txBody>
      </p:sp>
      <p:sp>
        <p:nvSpPr>
          <p:cNvPr id="6" name="Slide Number Placeholder 5"/>
          <p:cNvSpPr>
            <a:spLocks noGrp="1"/>
          </p:cNvSpPr>
          <p:nvPr>
            <p:ph type="sldNum" sz="quarter" idx="4"/>
          </p:nvPr>
        </p:nvSpPr>
        <p:spPr>
          <a:xfrm>
            <a:off x="8594725" y="6565900"/>
            <a:ext cx="549275" cy="274638"/>
          </a:xfrm>
          <a:prstGeom prst="rect">
            <a:avLst/>
          </a:prstGeom>
        </p:spPr>
        <p:txBody>
          <a:bodyPr vert="horz" lIns="91440" tIns="45720" rIns="91440" bIns="45720" rtlCol="0" anchor="b"/>
          <a:lstStyle>
            <a:lvl1pPr algn="r" fontAlgn="auto">
              <a:spcBef>
                <a:spcPts val="0"/>
              </a:spcBef>
              <a:spcAft>
                <a:spcPts val="0"/>
              </a:spcAft>
              <a:defRPr sz="1000" b="1" smtClean="0">
                <a:solidFill>
                  <a:srgbClr val="6C98C1"/>
                </a:solidFill>
                <a:latin typeface="+mn-lt"/>
              </a:defRPr>
            </a:lvl1pPr>
          </a:lstStyle>
          <a:p>
            <a:pPr>
              <a:defRPr/>
            </a:pPr>
            <a:fld id="{98EDBC66-69BD-4421-838A-487D3007C97A}" type="slidenum">
              <a:rPr lang="en-CA"/>
              <a:pPr>
                <a:defRPr/>
              </a:pPr>
              <a:t>‹#›</a:t>
            </a:fld>
            <a:endParaRPr lang="en-CA" dirty="0"/>
          </a:p>
        </p:txBody>
      </p:sp>
      <p:sp>
        <p:nvSpPr>
          <p:cNvPr id="1030" name="Title Placeholder 1"/>
          <p:cNvSpPr>
            <a:spLocks noGrp="1"/>
          </p:cNvSpPr>
          <p:nvPr>
            <p:ph type="title"/>
          </p:nvPr>
        </p:nvSpPr>
        <p:spPr bwMode="auto">
          <a:xfrm>
            <a:off x="309563" y="204788"/>
            <a:ext cx="790098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transition>
    <p:fade/>
  </p:transition>
  <p:timing>
    <p:tnLst>
      <p:par>
        <p:cTn id="1" dur="indefinite" restart="never" nodeType="tmRoot"/>
      </p:par>
    </p:tnLst>
  </p:timing>
  <p:hf hdr="0"/>
  <p:txStyles>
    <p:titleStyle>
      <a:lvl1pPr algn="l" rtl="0" fontAlgn="base">
        <a:lnSpc>
          <a:spcPct val="90000"/>
        </a:lnSpc>
        <a:spcBef>
          <a:spcPct val="0"/>
        </a:spcBef>
        <a:spcAft>
          <a:spcPct val="0"/>
        </a:spcAft>
        <a:defRPr sz="3200" b="1" kern="1200">
          <a:solidFill>
            <a:schemeClr val="bg1"/>
          </a:solidFill>
          <a:latin typeface="+mj-lt"/>
          <a:ea typeface="+mj-ea"/>
          <a:cs typeface="+mj-cs"/>
        </a:defRPr>
      </a:lvl1pPr>
      <a:lvl2pPr algn="l" rtl="0" fontAlgn="base">
        <a:lnSpc>
          <a:spcPct val="90000"/>
        </a:lnSpc>
        <a:spcBef>
          <a:spcPct val="0"/>
        </a:spcBef>
        <a:spcAft>
          <a:spcPct val="0"/>
        </a:spcAft>
        <a:defRPr sz="3200" b="1">
          <a:solidFill>
            <a:schemeClr val="bg1"/>
          </a:solidFill>
          <a:latin typeface="Calibri" pitchFamily="34" charset="0"/>
        </a:defRPr>
      </a:lvl2pPr>
      <a:lvl3pPr algn="l" rtl="0" fontAlgn="base">
        <a:lnSpc>
          <a:spcPct val="90000"/>
        </a:lnSpc>
        <a:spcBef>
          <a:spcPct val="0"/>
        </a:spcBef>
        <a:spcAft>
          <a:spcPct val="0"/>
        </a:spcAft>
        <a:defRPr sz="3200" b="1">
          <a:solidFill>
            <a:schemeClr val="bg1"/>
          </a:solidFill>
          <a:latin typeface="Calibri" pitchFamily="34" charset="0"/>
        </a:defRPr>
      </a:lvl3pPr>
      <a:lvl4pPr algn="l" rtl="0" fontAlgn="base">
        <a:lnSpc>
          <a:spcPct val="90000"/>
        </a:lnSpc>
        <a:spcBef>
          <a:spcPct val="0"/>
        </a:spcBef>
        <a:spcAft>
          <a:spcPct val="0"/>
        </a:spcAft>
        <a:defRPr sz="3200" b="1">
          <a:solidFill>
            <a:schemeClr val="bg1"/>
          </a:solidFill>
          <a:latin typeface="Calibri" pitchFamily="34" charset="0"/>
        </a:defRPr>
      </a:lvl4pPr>
      <a:lvl5pPr algn="l" rtl="0" fontAlgn="base">
        <a:lnSpc>
          <a:spcPct val="90000"/>
        </a:lnSpc>
        <a:spcBef>
          <a:spcPct val="0"/>
        </a:spcBef>
        <a:spcAft>
          <a:spcPct val="0"/>
        </a:spcAft>
        <a:defRPr sz="3200" b="1">
          <a:solidFill>
            <a:schemeClr val="bg1"/>
          </a:solidFill>
          <a:latin typeface="Calibri" pitchFamily="34" charset="0"/>
        </a:defRPr>
      </a:lvl5pPr>
      <a:lvl6pPr marL="457200" algn="l" rtl="0" fontAlgn="base">
        <a:lnSpc>
          <a:spcPct val="90000"/>
        </a:lnSpc>
        <a:spcBef>
          <a:spcPct val="0"/>
        </a:spcBef>
        <a:spcAft>
          <a:spcPct val="0"/>
        </a:spcAft>
        <a:defRPr sz="3200" b="1">
          <a:solidFill>
            <a:schemeClr val="bg1"/>
          </a:solidFill>
          <a:latin typeface="Calibri" pitchFamily="34" charset="0"/>
        </a:defRPr>
      </a:lvl6pPr>
      <a:lvl7pPr marL="914400" algn="l" rtl="0" fontAlgn="base">
        <a:lnSpc>
          <a:spcPct val="90000"/>
        </a:lnSpc>
        <a:spcBef>
          <a:spcPct val="0"/>
        </a:spcBef>
        <a:spcAft>
          <a:spcPct val="0"/>
        </a:spcAft>
        <a:defRPr sz="3200" b="1">
          <a:solidFill>
            <a:schemeClr val="bg1"/>
          </a:solidFill>
          <a:latin typeface="Calibri" pitchFamily="34" charset="0"/>
        </a:defRPr>
      </a:lvl7pPr>
      <a:lvl8pPr marL="1371600" algn="l" rtl="0" fontAlgn="base">
        <a:lnSpc>
          <a:spcPct val="90000"/>
        </a:lnSpc>
        <a:spcBef>
          <a:spcPct val="0"/>
        </a:spcBef>
        <a:spcAft>
          <a:spcPct val="0"/>
        </a:spcAft>
        <a:defRPr sz="3200" b="1">
          <a:solidFill>
            <a:schemeClr val="bg1"/>
          </a:solidFill>
          <a:latin typeface="Calibri" pitchFamily="34" charset="0"/>
        </a:defRPr>
      </a:lvl8pPr>
      <a:lvl9pPr marL="1828800" algn="l" rtl="0" fontAlgn="base">
        <a:lnSpc>
          <a:spcPct val="90000"/>
        </a:lnSpc>
        <a:spcBef>
          <a:spcPct val="0"/>
        </a:spcBef>
        <a:spcAft>
          <a:spcPct val="0"/>
        </a:spcAft>
        <a:defRPr sz="3200" b="1">
          <a:solidFill>
            <a:schemeClr val="bg1"/>
          </a:solidFill>
          <a:latin typeface="Calibri" pitchFamily="34" charset="0"/>
        </a:defRPr>
      </a:lvl9pPr>
    </p:titleStyle>
    <p:bodyStyle>
      <a:lvl1pPr marL="284163" indent="-284163" algn="l" rtl="0" fontAlgn="base">
        <a:lnSpc>
          <a:spcPct val="90000"/>
        </a:lnSpc>
        <a:spcBef>
          <a:spcPct val="0"/>
        </a:spcBef>
        <a:spcAft>
          <a:spcPts val="1000"/>
        </a:spcAft>
        <a:buClr>
          <a:srgbClr val="6C98C1"/>
        </a:buClr>
        <a:buFont typeface="Wingdings" pitchFamily="2" charset="2"/>
        <a:buChar char="§"/>
        <a:defRPr sz="2600" kern="1200">
          <a:solidFill>
            <a:schemeClr val="tx1"/>
          </a:solidFill>
          <a:latin typeface="+mn-lt"/>
          <a:ea typeface="+mn-ea"/>
          <a:cs typeface="+mn-cs"/>
        </a:defRPr>
      </a:lvl1pPr>
      <a:lvl2pPr marL="576263" indent="-292100" algn="l" rtl="0" fontAlgn="base">
        <a:lnSpc>
          <a:spcPct val="90000"/>
        </a:lnSpc>
        <a:spcBef>
          <a:spcPct val="0"/>
        </a:spcBef>
        <a:spcAft>
          <a:spcPts val="1000"/>
        </a:spcAft>
        <a:buClr>
          <a:srgbClr val="326194"/>
        </a:buClr>
        <a:buFont typeface="Wingdings" pitchFamily="2" charset="2"/>
        <a:buChar char="§"/>
        <a:defRPr sz="2200" kern="1200">
          <a:solidFill>
            <a:schemeClr val="tx1"/>
          </a:solidFill>
          <a:latin typeface="+mn-lt"/>
          <a:ea typeface="+mn-ea"/>
          <a:cs typeface="+mn-cs"/>
        </a:defRPr>
      </a:lvl2pPr>
      <a:lvl3pPr marL="914400" indent="-284163" algn="l" rtl="0" fontAlgn="base">
        <a:lnSpc>
          <a:spcPct val="90000"/>
        </a:lnSpc>
        <a:spcBef>
          <a:spcPct val="0"/>
        </a:spcBef>
        <a:spcAft>
          <a:spcPts val="1000"/>
        </a:spcAft>
        <a:buClr>
          <a:schemeClr val="accent2"/>
        </a:buClr>
        <a:buFont typeface="Wingdings" pitchFamily="2" charset="2"/>
        <a:buChar char="§"/>
        <a:defRPr sz="2000" kern="1200">
          <a:solidFill>
            <a:schemeClr val="tx1"/>
          </a:solidFill>
          <a:latin typeface="+mn-lt"/>
          <a:ea typeface="+mn-ea"/>
          <a:cs typeface="+mn-cs"/>
        </a:defRPr>
      </a:lvl3pPr>
      <a:lvl4pPr marL="1198563" indent="-284163" algn="l" rtl="0" fontAlgn="base">
        <a:lnSpc>
          <a:spcPct val="90000"/>
        </a:lnSpc>
        <a:spcBef>
          <a:spcPct val="0"/>
        </a:spcBef>
        <a:spcAft>
          <a:spcPts val="1000"/>
        </a:spcAft>
        <a:buClr>
          <a:srgbClr val="B4002A"/>
        </a:buClr>
        <a:buFont typeface="Wingdings" pitchFamily="2" charset="2"/>
        <a:buChar char="§"/>
        <a:defRPr sz="1600" kern="1200">
          <a:solidFill>
            <a:schemeClr val="tx1"/>
          </a:solidFill>
          <a:latin typeface="+mn-lt"/>
          <a:ea typeface="+mn-ea"/>
          <a:cs typeface="+mn-cs"/>
        </a:defRPr>
      </a:lvl4pPr>
      <a:lvl5pPr marL="1490663" indent="-228600" algn="l" rtl="0" fontAlgn="base">
        <a:lnSpc>
          <a:spcPct val="90000"/>
        </a:lnSpc>
        <a:spcBef>
          <a:spcPct val="0"/>
        </a:spcBef>
        <a:spcAft>
          <a:spcPts val="1000"/>
        </a:spcAft>
        <a:buClr>
          <a:srgbClr val="B4002A"/>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ikileaks.org/tpp-ip3"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0"/>
          <p:cNvSpPr>
            <a:spLocks noGrp="1"/>
          </p:cNvSpPr>
          <p:nvPr>
            <p:ph type="ctrTitle"/>
          </p:nvPr>
        </p:nvSpPr>
        <p:spPr>
          <a:xfrm>
            <a:off x="374650" y="2101850"/>
            <a:ext cx="8616950" cy="785813"/>
          </a:xfrm>
        </p:spPr>
        <p:txBody>
          <a:bodyPr/>
          <a:lstStyle/>
          <a:p>
            <a:r>
              <a:rPr lang="en-CA" dirty="0" smtClean="0"/>
              <a:t>Trans-Pacific Partnership</a:t>
            </a:r>
          </a:p>
        </p:txBody>
      </p:sp>
      <p:sp>
        <p:nvSpPr>
          <p:cNvPr id="11266" name="Subtitle 11"/>
          <p:cNvSpPr>
            <a:spLocks noGrp="1"/>
          </p:cNvSpPr>
          <p:nvPr>
            <p:ph type="subTitle" idx="1"/>
          </p:nvPr>
        </p:nvSpPr>
        <p:spPr>
          <a:xfrm>
            <a:off x="374650" y="2878138"/>
            <a:ext cx="8616950" cy="439737"/>
          </a:xfrm>
        </p:spPr>
        <p:txBody>
          <a:bodyPr/>
          <a:lstStyle/>
          <a:p>
            <a:r>
              <a:rPr lang="en-CA" dirty="0" smtClean="0"/>
              <a:t>Leaked Treaty Documents</a:t>
            </a:r>
            <a:endParaRPr lang="en-CA" dirty="0" smtClean="0"/>
          </a:p>
        </p:txBody>
      </p:sp>
      <p:sp>
        <p:nvSpPr>
          <p:cNvPr id="11267" name="Text Placeholder 12"/>
          <p:cNvSpPr>
            <a:spLocks noGrp="1"/>
          </p:cNvSpPr>
          <p:nvPr>
            <p:ph type="body" sz="quarter" idx="10"/>
          </p:nvPr>
        </p:nvSpPr>
        <p:spPr>
          <a:xfrm>
            <a:off x="374650" y="4352925"/>
            <a:ext cx="3676650" cy="639763"/>
          </a:xfrm>
        </p:spPr>
        <p:txBody>
          <a:bodyPr/>
          <a:lstStyle/>
          <a:p>
            <a:r>
              <a:rPr lang="en-CA" dirty="0" smtClean="0"/>
              <a:t>Ryan Monaghan</a:t>
            </a:r>
          </a:p>
        </p:txBody>
      </p:sp>
      <p:sp>
        <p:nvSpPr>
          <p:cNvPr id="11268" name="Text Placeholder 13"/>
          <p:cNvSpPr>
            <a:spLocks noGrp="1"/>
          </p:cNvSpPr>
          <p:nvPr>
            <p:ph type="body" sz="quarter" idx="11"/>
          </p:nvPr>
        </p:nvSpPr>
        <p:spPr>
          <a:xfrm>
            <a:off x="374650" y="5111750"/>
            <a:ext cx="3676650" cy="539750"/>
          </a:xfrm>
        </p:spPr>
        <p:txBody>
          <a:bodyPr/>
          <a:lstStyle/>
          <a:p>
            <a:r>
              <a:rPr lang="en-CA" dirty="0" smtClean="0"/>
              <a:t>R00115129 IT2-A</a:t>
            </a:r>
            <a:endParaRPr lang="en-CA"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Trans-Pacific Partnership</a:t>
            </a:r>
            <a:endParaRPr lang="en-US" dirty="0"/>
          </a:p>
        </p:txBody>
      </p:sp>
      <p:sp>
        <p:nvSpPr>
          <p:cNvPr id="3" name="Content Placeholder 2"/>
          <p:cNvSpPr>
            <a:spLocks noGrp="1"/>
          </p:cNvSpPr>
          <p:nvPr>
            <p:ph idx="1"/>
          </p:nvPr>
        </p:nvSpPr>
        <p:spPr/>
        <p:txBody>
          <a:bodyPr/>
          <a:lstStyle/>
          <a:p>
            <a:r>
              <a:rPr lang="en-US" dirty="0" smtClean="0"/>
              <a:t>Online privacy is eradicated due to heavy copyright policing.</a:t>
            </a:r>
          </a:p>
          <a:p>
            <a:r>
              <a:rPr lang="en-US" dirty="0" smtClean="0"/>
              <a:t>Corporates given too much power.</a:t>
            </a:r>
          </a:p>
          <a:p>
            <a:r>
              <a:rPr lang="en-US" dirty="0" smtClean="0"/>
              <a:t>Basic necessities such as food, and medicinal supplies </a:t>
            </a:r>
            <a:r>
              <a:rPr lang="en-US" smtClean="0"/>
              <a:t>fall victim monopoly</a:t>
            </a:r>
            <a:endParaRPr lang="en-US" dirty="0" smtClean="0"/>
          </a:p>
          <a:p>
            <a:r>
              <a:rPr lang="en-US" dirty="0"/>
              <a:t>The Trans-Pacific Partnership is anything but the </a:t>
            </a:r>
            <a:r>
              <a:rPr lang="en-US" b="1" dirty="0"/>
              <a:t>“Free Trade Agreement”</a:t>
            </a:r>
            <a:r>
              <a:rPr lang="en-US" dirty="0"/>
              <a:t> it’s being branded as.</a:t>
            </a:r>
          </a:p>
          <a:p>
            <a:endParaRPr lang="en-US" dirty="0"/>
          </a:p>
        </p:txBody>
      </p:sp>
      <p:sp>
        <p:nvSpPr>
          <p:cNvPr id="4" name="Text Placeholder 3"/>
          <p:cNvSpPr>
            <a:spLocks noGrp="1"/>
          </p:cNvSpPr>
          <p:nvPr>
            <p:ph type="body" sz="quarter" idx="13"/>
          </p:nvPr>
        </p:nvSpPr>
        <p:spPr/>
        <p:txBody>
          <a:bodyPr/>
          <a:lstStyle/>
          <a:p>
            <a:r>
              <a:rPr lang="en-US" dirty="0" smtClean="0"/>
              <a:t>Conclusion</a:t>
            </a:r>
            <a:endParaRPr lang="en-US" dirty="0"/>
          </a:p>
        </p:txBody>
      </p:sp>
      <p:sp>
        <p:nvSpPr>
          <p:cNvPr id="5" name="Date Placeholder 4"/>
          <p:cNvSpPr>
            <a:spLocks noGrp="1"/>
          </p:cNvSpPr>
          <p:nvPr>
            <p:ph type="dt" sz="half" idx="14"/>
          </p:nvPr>
        </p:nvSpPr>
        <p:spPr/>
        <p:txBody>
          <a:bodyPr/>
          <a:lstStyle/>
          <a:p>
            <a:pPr>
              <a:defRPr/>
            </a:pPr>
            <a:fld id="{742D9207-6B24-4BA9-AEDE-A5AC1937BF3C}" type="datetime1">
              <a:rPr lang="en-CA" smtClean="0"/>
              <a:pPr>
                <a:defRPr/>
              </a:pPr>
              <a:t>2015-12-01</a:t>
            </a:fld>
            <a:endParaRPr lang="en-CA" dirty="0"/>
          </a:p>
        </p:txBody>
      </p:sp>
      <p:sp>
        <p:nvSpPr>
          <p:cNvPr id="6" name="Footer Placeholder 5"/>
          <p:cNvSpPr>
            <a:spLocks noGrp="1"/>
          </p:cNvSpPr>
          <p:nvPr>
            <p:ph type="ftr" sz="quarter" idx="15"/>
          </p:nvPr>
        </p:nvSpPr>
        <p:spPr/>
        <p:txBody>
          <a:bodyPr/>
          <a:lstStyle/>
          <a:p>
            <a:pPr>
              <a:defRPr/>
            </a:pPr>
            <a:endParaRPr lang="en-CA"/>
          </a:p>
        </p:txBody>
      </p:sp>
      <p:sp>
        <p:nvSpPr>
          <p:cNvPr id="7" name="Slide Number Placeholder 6"/>
          <p:cNvSpPr>
            <a:spLocks noGrp="1"/>
          </p:cNvSpPr>
          <p:nvPr>
            <p:ph type="sldNum" sz="quarter" idx="16"/>
          </p:nvPr>
        </p:nvSpPr>
        <p:spPr/>
        <p:txBody>
          <a:bodyPr/>
          <a:lstStyle/>
          <a:p>
            <a:pPr>
              <a:defRPr/>
            </a:pPr>
            <a:fld id="{8746AE58-259F-489A-8480-E038E999DB03}" type="slidenum">
              <a:rPr lang="en-CA" smtClean="0"/>
              <a:pPr>
                <a:defRPr/>
              </a:pPr>
              <a:t>10</a:t>
            </a:fld>
            <a:endParaRPr lang="en-CA" dirty="0"/>
          </a:p>
        </p:txBody>
      </p:sp>
    </p:spTree>
    <p:extLst>
      <p:ext uri="{BB962C8B-B14F-4D97-AF65-F5344CB8AC3E}">
        <p14:creationId xmlns:p14="http://schemas.microsoft.com/office/powerpoint/2010/main" val="10777139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3"/>
          <p:cNvSpPr>
            <a:spLocks noGrp="1" noChangeArrowheads="1"/>
          </p:cNvSpPr>
          <p:nvPr>
            <p:ph type="title"/>
          </p:nvPr>
        </p:nvSpPr>
        <p:spPr>
          <a:xfrm>
            <a:off x="311150" y="212725"/>
            <a:ext cx="7908925" cy="838200"/>
          </a:xfrm>
        </p:spPr>
        <p:txBody>
          <a:bodyPr/>
          <a:lstStyle/>
          <a:p>
            <a:r>
              <a:rPr lang="en-US" dirty="0" smtClean="0"/>
              <a:t>What is the Trans-Pacific Partnership?</a:t>
            </a:r>
          </a:p>
        </p:txBody>
      </p:sp>
      <p:sp>
        <p:nvSpPr>
          <p:cNvPr id="12290" name="Rectangle 4"/>
          <p:cNvSpPr>
            <a:spLocks noGrp="1" noChangeArrowheads="1"/>
          </p:cNvSpPr>
          <p:nvPr>
            <p:ph idx="1"/>
          </p:nvPr>
        </p:nvSpPr>
        <p:spPr>
          <a:xfrm>
            <a:off x="347663" y="2286000"/>
            <a:ext cx="8567737" cy="4078288"/>
          </a:xfrm>
        </p:spPr>
        <p:txBody>
          <a:bodyPr/>
          <a:lstStyle/>
          <a:p>
            <a:pPr>
              <a:spcBef>
                <a:spcPct val="0"/>
              </a:spcBef>
            </a:pPr>
            <a:r>
              <a:rPr lang="en-US" dirty="0" smtClean="0"/>
              <a:t>The TPP is a multi-national Treaty involving 11 countries such as the US, Canada, Australia &amp; Japan.</a:t>
            </a:r>
            <a:endParaRPr lang="en-US" dirty="0" smtClean="0"/>
          </a:p>
          <a:p>
            <a:pPr>
              <a:spcBef>
                <a:spcPct val="0"/>
              </a:spcBef>
            </a:pPr>
            <a:r>
              <a:rPr lang="en-US" dirty="0" smtClean="0"/>
              <a:t>In total, the involved nations GDP combines to make up over 40% of the globe’s economy.</a:t>
            </a:r>
            <a:endParaRPr lang="en-US" dirty="0" smtClean="0"/>
          </a:p>
          <a:p>
            <a:pPr>
              <a:spcBef>
                <a:spcPct val="0"/>
              </a:spcBef>
            </a:pPr>
            <a:r>
              <a:rPr lang="en-US" dirty="0" smtClean="0"/>
              <a:t>Marketed as a trade agreement, with aims to improve global economy.</a:t>
            </a:r>
            <a:endParaRPr lang="en-US" dirty="0" smtClean="0"/>
          </a:p>
          <a:p>
            <a:pPr>
              <a:spcBef>
                <a:spcPct val="0"/>
              </a:spcBef>
            </a:pPr>
            <a:r>
              <a:rPr lang="en-US" dirty="0" smtClean="0"/>
              <a:t>In actuality, only 5 of the 29 chapters govern traditional trade. </a:t>
            </a:r>
            <a:endParaRPr lang="en-US" dirty="0" smtClean="0"/>
          </a:p>
        </p:txBody>
      </p:sp>
      <p:sp>
        <p:nvSpPr>
          <p:cNvPr id="11" name="Date Placeholder 10"/>
          <p:cNvSpPr>
            <a:spLocks noGrp="1"/>
          </p:cNvSpPr>
          <p:nvPr>
            <p:ph type="dt" sz="quarter" idx="14"/>
          </p:nvPr>
        </p:nvSpPr>
        <p:spPr/>
        <p:txBody>
          <a:bodyPr/>
          <a:lstStyle/>
          <a:p>
            <a:pPr>
              <a:defRPr/>
            </a:pPr>
            <a:fld id="{5DAA6DE6-6F25-4BF8-918C-B903E57228B4}" type="datetime1">
              <a:rPr lang="en-CA"/>
              <a:pPr>
                <a:defRPr/>
              </a:pPr>
              <a:t>2015-12-01</a:t>
            </a:fld>
            <a:endParaRPr lang="en-CA" dirty="0"/>
          </a:p>
        </p:txBody>
      </p:sp>
      <p:sp>
        <p:nvSpPr>
          <p:cNvPr id="6" name="Footer Placeholder 5"/>
          <p:cNvSpPr>
            <a:spLocks noGrp="1"/>
          </p:cNvSpPr>
          <p:nvPr>
            <p:ph type="ftr" sz="quarter" idx="15"/>
          </p:nvPr>
        </p:nvSpPr>
        <p:spPr/>
        <p:txBody>
          <a:bodyPr/>
          <a:lstStyle/>
          <a:p>
            <a:pPr>
              <a:defRPr/>
            </a:pPr>
            <a:r>
              <a:rPr lang="en-US" err="1" smtClean="0"/>
              <a:t>www.cit.ie</a:t>
            </a:r>
            <a:endParaRPr lang="en-US"/>
          </a:p>
        </p:txBody>
      </p:sp>
      <p:sp>
        <p:nvSpPr>
          <p:cNvPr id="5" name="Slide Number Placeholder 4"/>
          <p:cNvSpPr>
            <a:spLocks noGrp="1"/>
          </p:cNvSpPr>
          <p:nvPr>
            <p:ph type="sldNum" sz="quarter" idx="16"/>
          </p:nvPr>
        </p:nvSpPr>
        <p:spPr/>
        <p:txBody>
          <a:bodyPr/>
          <a:lstStyle/>
          <a:p>
            <a:pPr>
              <a:defRPr/>
            </a:pPr>
            <a:fld id="{97189DB1-D2BF-4D30-B7D9-FA1A9DE27652}" type="slidenum">
              <a:rPr lang="en-CA"/>
              <a:pPr>
                <a:defRPr/>
              </a:pPr>
              <a:t>2</a:t>
            </a:fld>
            <a:endParaRPr lang="en-CA" dirty="0"/>
          </a:p>
        </p:txBody>
      </p:sp>
      <p:sp>
        <p:nvSpPr>
          <p:cNvPr id="2" name="Text Placeholder 1"/>
          <p:cNvSpPr>
            <a:spLocks noGrp="1"/>
          </p:cNvSpPr>
          <p:nvPr>
            <p:ph type="body" sz="quarter" idx="13"/>
          </p:nvPr>
        </p:nvSpPr>
        <p:spPr>
          <a:xfrm>
            <a:off x="347663" y="1323975"/>
            <a:ext cx="8385175" cy="503238"/>
          </a:xfrm>
        </p:spPr>
        <p:txBody>
          <a:bodyPr rtlCol="0"/>
          <a:lstStyle/>
          <a:p>
            <a:pPr fontAlgn="auto">
              <a:spcBef>
                <a:spcPts val="0"/>
              </a:spcBef>
              <a:buClr>
                <a:schemeClr val="accent5"/>
              </a:buClr>
              <a:defRPr/>
            </a:pPr>
            <a:r>
              <a:rPr dirty="0" smtClean="0"/>
              <a:t>General Overview</a:t>
            </a:r>
            <a:endParaRP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8"/>
          <p:cNvSpPr>
            <a:spLocks noGrp="1" noChangeArrowheads="1"/>
          </p:cNvSpPr>
          <p:nvPr>
            <p:ph type="title"/>
          </p:nvPr>
        </p:nvSpPr>
        <p:spPr>
          <a:xfrm>
            <a:off x="311150" y="212725"/>
            <a:ext cx="7908925" cy="838200"/>
          </a:xfrm>
        </p:spPr>
        <p:txBody>
          <a:bodyPr/>
          <a:lstStyle/>
          <a:p>
            <a:r>
              <a:rPr lang="en-US" dirty="0"/>
              <a:t>What is the Trans-Pacific Partnership?</a:t>
            </a:r>
            <a:endParaRPr lang="en-US" dirty="0" smtClean="0"/>
          </a:p>
        </p:txBody>
      </p:sp>
      <p:sp>
        <p:nvSpPr>
          <p:cNvPr id="11273" name="Rectangle 9"/>
          <p:cNvSpPr>
            <a:spLocks noGrp="1" noChangeArrowheads="1"/>
          </p:cNvSpPr>
          <p:nvPr>
            <p:ph idx="1"/>
          </p:nvPr>
        </p:nvSpPr>
        <p:spPr>
          <a:xfrm>
            <a:off x="347663" y="1857375"/>
            <a:ext cx="8567737" cy="4611688"/>
          </a:xfrm>
        </p:spPr>
        <p:txBody>
          <a:bodyPr rtlCol="0">
            <a:normAutofit/>
          </a:bodyPr>
          <a:lstStyle/>
          <a:p>
            <a:pPr fontAlgn="auto">
              <a:buClr>
                <a:schemeClr val="accent5"/>
              </a:buClr>
              <a:defRPr/>
            </a:pPr>
            <a:r>
              <a:rPr lang="en-US" dirty="0" smtClean="0"/>
              <a:t>Other  released chapters govern areas such as:</a:t>
            </a:r>
          </a:p>
          <a:p>
            <a:pPr lvl="2" fontAlgn="auto">
              <a:buClr>
                <a:schemeClr val="accent5"/>
              </a:buClr>
              <a:defRPr/>
            </a:pPr>
            <a:r>
              <a:rPr lang="en-US" sz="2400" dirty="0" smtClean="0"/>
              <a:t>Agriculture</a:t>
            </a:r>
          </a:p>
          <a:p>
            <a:pPr lvl="2" fontAlgn="auto">
              <a:buClr>
                <a:schemeClr val="accent5"/>
              </a:buClr>
              <a:defRPr/>
            </a:pPr>
            <a:r>
              <a:rPr lang="en-US" sz="2400" dirty="0" smtClean="0"/>
              <a:t>Pharmaceutical Industry</a:t>
            </a:r>
          </a:p>
          <a:p>
            <a:pPr lvl="2" fontAlgn="auto">
              <a:buClr>
                <a:schemeClr val="accent5"/>
              </a:buClr>
              <a:defRPr/>
            </a:pPr>
            <a:r>
              <a:rPr lang="en-US" sz="2400" dirty="0" smtClean="0"/>
              <a:t>Public Health</a:t>
            </a:r>
          </a:p>
          <a:p>
            <a:pPr lvl="2" fontAlgn="auto">
              <a:buClr>
                <a:schemeClr val="accent5"/>
              </a:buClr>
              <a:defRPr/>
            </a:pPr>
            <a:r>
              <a:rPr lang="en-US" sz="2400" dirty="0" smtClean="0"/>
              <a:t>Intellectual Property</a:t>
            </a:r>
          </a:p>
          <a:p>
            <a:pPr lvl="2" fontAlgn="auto">
              <a:buClr>
                <a:schemeClr val="accent5"/>
              </a:buClr>
              <a:defRPr/>
            </a:pPr>
            <a:r>
              <a:rPr lang="en-US" sz="2400" dirty="0" smtClean="0"/>
              <a:t>Digital Rights Management</a:t>
            </a:r>
          </a:p>
          <a:p>
            <a:pPr lvl="2" fontAlgn="auto">
              <a:buClr>
                <a:schemeClr val="accent5"/>
              </a:buClr>
              <a:defRPr/>
            </a:pPr>
            <a:r>
              <a:rPr lang="en-US" sz="2400" dirty="0" smtClean="0"/>
              <a:t>Copyright</a:t>
            </a:r>
          </a:p>
          <a:p>
            <a:pPr lvl="2" fontAlgn="auto">
              <a:buClr>
                <a:schemeClr val="accent5"/>
              </a:buClr>
              <a:defRPr/>
            </a:pPr>
            <a:endParaRPr lang="en-US" dirty="0" smtClean="0"/>
          </a:p>
          <a:p>
            <a:pPr marL="630237" lvl="2" indent="0" fontAlgn="auto">
              <a:buClr>
                <a:schemeClr val="accent5"/>
              </a:buClr>
              <a:buNone/>
              <a:defRPr/>
            </a:pPr>
            <a:endParaRPr lang="en-US" dirty="0" smtClean="0"/>
          </a:p>
        </p:txBody>
      </p:sp>
      <p:sp>
        <p:nvSpPr>
          <p:cNvPr id="10" name="Text Placeholder 9"/>
          <p:cNvSpPr>
            <a:spLocks noGrp="1"/>
          </p:cNvSpPr>
          <p:nvPr>
            <p:ph type="body" sz="quarter" idx="13"/>
          </p:nvPr>
        </p:nvSpPr>
        <p:spPr>
          <a:xfrm>
            <a:off x="347663" y="1323975"/>
            <a:ext cx="8385175" cy="503238"/>
          </a:xfrm>
        </p:spPr>
        <p:txBody>
          <a:bodyPr rtlCol="0">
            <a:normAutofit fontScale="92500" lnSpcReduction="20000"/>
          </a:bodyPr>
          <a:lstStyle/>
          <a:p>
            <a:pPr fontAlgn="auto">
              <a:spcBef>
                <a:spcPts val="0"/>
              </a:spcBef>
              <a:buClr>
                <a:schemeClr val="accent5"/>
              </a:buClr>
              <a:defRPr/>
            </a:pPr>
            <a:r>
              <a:rPr dirty="0" smtClean="0"/>
              <a:t>General Overview </a:t>
            </a:r>
            <a:endParaRPr dirty="0"/>
          </a:p>
          <a:p>
            <a:pPr fontAlgn="auto">
              <a:spcBef>
                <a:spcPts val="0"/>
              </a:spcBef>
              <a:buClr>
                <a:schemeClr val="accent5"/>
              </a:buClr>
              <a:defRPr/>
            </a:pPr>
            <a:endParaRPr lang="en-CA" dirty="0"/>
          </a:p>
        </p:txBody>
      </p:sp>
      <p:sp>
        <p:nvSpPr>
          <p:cNvPr id="14" name="Date Placeholder 13"/>
          <p:cNvSpPr>
            <a:spLocks noGrp="1"/>
          </p:cNvSpPr>
          <p:nvPr>
            <p:ph type="dt" sz="quarter" idx="14"/>
          </p:nvPr>
        </p:nvSpPr>
        <p:spPr/>
        <p:txBody>
          <a:bodyPr/>
          <a:lstStyle/>
          <a:p>
            <a:pPr>
              <a:defRPr/>
            </a:pPr>
            <a:fld id="{BF07591F-CCA2-46C5-8528-B529E59C4EFC}" type="datetime1">
              <a:rPr lang="en-CA"/>
              <a:pPr>
                <a:defRPr/>
              </a:pPr>
              <a:t>2015-12-01</a:t>
            </a:fld>
            <a:endParaRPr lang="en-CA"/>
          </a:p>
        </p:txBody>
      </p:sp>
      <p:sp>
        <p:nvSpPr>
          <p:cNvPr id="8" name="Footer Placeholder 7"/>
          <p:cNvSpPr>
            <a:spLocks noGrp="1"/>
          </p:cNvSpPr>
          <p:nvPr>
            <p:ph type="ftr" sz="quarter" idx="15"/>
          </p:nvPr>
        </p:nvSpPr>
        <p:spPr/>
        <p:txBody>
          <a:bodyPr/>
          <a:lstStyle/>
          <a:p>
            <a:pPr>
              <a:defRPr/>
            </a:pPr>
            <a:endParaRPr lang="en-CA"/>
          </a:p>
        </p:txBody>
      </p:sp>
      <p:sp>
        <p:nvSpPr>
          <p:cNvPr id="9" name="Slide Number Placeholder 8"/>
          <p:cNvSpPr>
            <a:spLocks noGrp="1"/>
          </p:cNvSpPr>
          <p:nvPr>
            <p:ph type="sldNum" sz="quarter" idx="16"/>
          </p:nvPr>
        </p:nvSpPr>
        <p:spPr/>
        <p:txBody>
          <a:bodyPr/>
          <a:lstStyle/>
          <a:p>
            <a:pPr>
              <a:defRPr/>
            </a:pPr>
            <a:fld id="{39CF6EAA-A8EB-4B1E-BC77-B35CAB1B9298}" type="slidenum">
              <a:rPr lang="en-CA"/>
              <a:pPr>
                <a:defRPr/>
              </a:pPr>
              <a:t>3</a:t>
            </a:fld>
            <a:endParaRPr lang="en-CA"/>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title"/>
          </p:nvPr>
        </p:nvSpPr>
        <p:spPr>
          <a:xfrm>
            <a:off x="311150" y="212725"/>
            <a:ext cx="7908925" cy="838200"/>
          </a:xfrm>
        </p:spPr>
        <p:txBody>
          <a:bodyPr/>
          <a:lstStyle/>
          <a:p>
            <a:r>
              <a:rPr lang="en-US" dirty="0" smtClean="0"/>
              <a:t>What is the Trans-Pacific </a:t>
            </a:r>
            <a:r>
              <a:rPr lang="en-US" dirty="0"/>
              <a:t>Partnership?</a:t>
            </a:r>
            <a:endParaRPr lang="en-US" dirty="0" smtClean="0"/>
          </a:p>
        </p:txBody>
      </p:sp>
      <p:sp>
        <p:nvSpPr>
          <p:cNvPr id="158724" name="Rectangle 4"/>
          <p:cNvSpPr>
            <a:spLocks noGrp="1" noChangeArrowheads="1"/>
          </p:cNvSpPr>
          <p:nvPr>
            <p:ph idx="1"/>
          </p:nvPr>
        </p:nvSpPr>
        <p:spPr>
          <a:xfrm>
            <a:off x="347663" y="2133600"/>
            <a:ext cx="8567737" cy="4230688"/>
          </a:xfrm>
        </p:spPr>
        <p:txBody>
          <a:bodyPr rtlCol="0">
            <a:normAutofit/>
          </a:bodyPr>
          <a:lstStyle/>
          <a:p>
            <a:pPr fontAlgn="auto">
              <a:buClr>
                <a:schemeClr val="accent5"/>
              </a:buClr>
              <a:defRPr/>
            </a:pPr>
            <a:r>
              <a:rPr lang="en-CA" dirty="0" smtClean="0"/>
              <a:t>Negotiations regarding th</a:t>
            </a:r>
            <a:r>
              <a:rPr lang="en-CA" dirty="0" smtClean="0"/>
              <a:t>e TPP are speculated to have began in 2010. </a:t>
            </a:r>
            <a:endParaRPr lang="en-CA" dirty="0" smtClean="0"/>
          </a:p>
          <a:p>
            <a:pPr fontAlgn="auto">
              <a:buClr>
                <a:schemeClr val="accent5"/>
              </a:buClr>
              <a:defRPr/>
            </a:pPr>
            <a:r>
              <a:rPr lang="en-CA" dirty="0" smtClean="0"/>
              <a:t>They were held in complete secrecy, only head of state members and corporate lobbyists were involved.</a:t>
            </a:r>
            <a:endParaRPr lang="en-CA" dirty="0" smtClean="0"/>
          </a:p>
          <a:p>
            <a:pPr fontAlgn="auto">
              <a:buClr>
                <a:schemeClr val="accent5"/>
              </a:buClr>
              <a:defRPr/>
            </a:pPr>
            <a:r>
              <a:rPr lang="en-CA" dirty="0" smtClean="0"/>
              <a:t>Although the treaty is not formally classified, but it’s treated as if it were.</a:t>
            </a:r>
          </a:p>
          <a:p>
            <a:pPr fontAlgn="auto">
              <a:buClr>
                <a:schemeClr val="accent5"/>
              </a:buClr>
              <a:defRPr/>
            </a:pPr>
            <a:r>
              <a:rPr lang="en-CA" dirty="0" smtClean="0"/>
              <a:t>Congressmen who wish to read the contents of the TPP must enter a well guarded room to do so.</a:t>
            </a:r>
          </a:p>
          <a:p>
            <a:pPr fontAlgn="auto">
              <a:buClr>
                <a:schemeClr val="accent5"/>
              </a:buClr>
              <a:defRPr/>
            </a:pPr>
            <a:r>
              <a:rPr lang="en-CA" dirty="0" smtClean="0"/>
              <a:t>Notes can be taken, however upon leaving the room, they must be handed over to the government for “Safe Keeping.”</a:t>
            </a:r>
            <a:endParaRPr lang="en-CA" dirty="0" smtClean="0"/>
          </a:p>
        </p:txBody>
      </p:sp>
      <p:sp>
        <p:nvSpPr>
          <p:cNvPr id="14" name="Date Placeholder 13"/>
          <p:cNvSpPr>
            <a:spLocks noGrp="1"/>
          </p:cNvSpPr>
          <p:nvPr>
            <p:ph type="dt" sz="quarter" idx="14"/>
          </p:nvPr>
        </p:nvSpPr>
        <p:spPr/>
        <p:txBody>
          <a:bodyPr/>
          <a:lstStyle/>
          <a:p>
            <a:pPr>
              <a:defRPr/>
            </a:pPr>
            <a:fld id="{68AACA2C-4F9C-4725-BB3C-63B07643D485}" type="datetime1">
              <a:rPr lang="en-CA"/>
              <a:pPr>
                <a:defRPr/>
              </a:pPr>
              <a:t>2015-12-01</a:t>
            </a:fld>
            <a:endParaRPr lang="en-CA"/>
          </a:p>
        </p:txBody>
      </p:sp>
      <p:sp>
        <p:nvSpPr>
          <p:cNvPr id="9" name="Footer Placeholder 7"/>
          <p:cNvSpPr>
            <a:spLocks noGrp="1"/>
          </p:cNvSpPr>
          <p:nvPr>
            <p:ph type="ftr" sz="quarter" idx="15"/>
          </p:nvPr>
        </p:nvSpPr>
        <p:spPr/>
        <p:txBody>
          <a:bodyPr/>
          <a:lstStyle/>
          <a:p>
            <a:pPr>
              <a:defRPr/>
            </a:pPr>
            <a:endParaRPr lang="en-CA"/>
          </a:p>
        </p:txBody>
      </p:sp>
      <p:sp>
        <p:nvSpPr>
          <p:cNvPr id="10" name="Slide Number Placeholder 8"/>
          <p:cNvSpPr>
            <a:spLocks noGrp="1"/>
          </p:cNvSpPr>
          <p:nvPr>
            <p:ph type="sldNum" sz="quarter" idx="16"/>
          </p:nvPr>
        </p:nvSpPr>
        <p:spPr/>
        <p:txBody>
          <a:bodyPr/>
          <a:lstStyle/>
          <a:p>
            <a:pPr>
              <a:defRPr/>
            </a:pPr>
            <a:fld id="{CF5A14C6-7A05-43FB-846B-32F44C54AB24}" type="slidenum">
              <a:rPr lang="en-CA"/>
              <a:pPr>
                <a:defRPr/>
              </a:pPr>
              <a:t>4</a:t>
            </a:fld>
            <a:endParaRPr lang="en-CA"/>
          </a:p>
        </p:txBody>
      </p:sp>
      <p:sp>
        <p:nvSpPr>
          <p:cNvPr id="2" name="Text Placeholder 1"/>
          <p:cNvSpPr>
            <a:spLocks noGrp="1"/>
          </p:cNvSpPr>
          <p:nvPr>
            <p:ph type="body" sz="quarter" idx="13"/>
          </p:nvPr>
        </p:nvSpPr>
        <p:spPr>
          <a:xfrm>
            <a:off x="347663" y="1323975"/>
            <a:ext cx="8385175" cy="503238"/>
          </a:xfrm>
        </p:spPr>
        <p:txBody>
          <a:bodyPr rtlCol="0"/>
          <a:lstStyle/>
          <a:p>
            <a:pPr fontAlgn="auto">
              <a:spcBef>
                <a:spcPts val="0"/>
              </a:spcBef>
              <a:buClr>
                <a:schemeClr val="accent5"/>
              </a:buClr>
              <a:defRPr/>
            </a:pPr>
            <a:r>
              <a:rPr lang="en-US" dirty="0" smtClean="0"/>
              <a:t>Secrecy</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WikiLeaks</a:t>
            </a:r>
            <a:endParaRPr lang="en-US" dirty="0"/>
          </a:p>
        </p:txBody>
      </p:sp>
      <p:sp>
        <p:nvSpPr>
          <p:cNvPr id="3" name="Content Placeholder 2"/>
          <p:cNvSpPr>
            <a:spLocks noGrp="1"/>
          </p:cNvSpPr>
          <p:nvPr>
            <p:ph idx="1"/>
          </p:nvPr>
        </p:nvSpPr>
        <p:spPr/>
        <p:txBody>
          <a:bodyPr/>
          <a:lstStyle/>
          <a:p>
            <a:r>
              <a:rPr lang="en-US" dirty="0" smtClean="0"/>
              <a:t>Up until late 2014 the Public had no information regarding the TPP.</a:t>
            </a:r>
          </a:p>
          <a:p>
            <a:r>
              <a:rPr lang="en-US" dirty="0" smtClean="0"/>
              <a:t>Hacktivist groups were able to get access to 4 of the 29 chapters, with the latest chapter leaked as recent as October 5</a:t>
            </a:r>
            <a:r>
              <a:rPr lang="en-US" baseline="30000" dirty="0" smtClean="0"/>
              <a:t>th</a:t>
            </a:r>
            <a:r>
              <a:rPr lang="en-US" dirty="0" smtClean="0"/>
              <a:t> 2015.</a:t>
            </a:r>
          </a:p>
          <a:p>
            <a:r>
              <a:rPr lang="en-US" dirty="0" smtClean="0"/>
              <a:t>The leaked chapters can be found on: </a:t>
            </a:r>
            <a:r>
              <a:rPr lang="en-US" dirty="0" smtClean="0">
                <a:hlinkClick r:id="rId2"/>
              </a:rPr>
              <a:t>https://wikileaks.org/tpp-ip3</a:t>
            </a:r>
            <a:endParaRPr lang="en-US" dirty="0" smtClean="0"/>
          </a:p>
          <a:p>
            <a:r>
              <a:rPr lang="en-US" dirty="0" smtClean="0"/>
              <a:t>As is stands, hacktivists are trying to get their hands on the remaining chapters.</a:t>
            </a:r>
          </a:p>
          <a:p>
            <a:r>
              <a:rPr lang="en-US" dirty="0" smtClean="0"/>
              <a:t>The TPP treaty has currently been fast-tracked in the United States by US president Barak Obama.</a:t>
            </a:r>
            <a:endParaRPr lang="en-US" dirty="0"/>
          </a:p>
        </p:txBody>
      </p:sp>
      <p:sp>
        <p:nvSpPr>
          <p:cNvPr id="4" name="Text Placeholder 3"/>
          <p:cNvSpPr>
            <a:spLocks noGrp="1"/>
          </p:cNvSpPr>
          <p:nvPr>
            <p:ph type="body" sz="quarter" idx="13"/>
          </p:nvPr>
        </p:nvSpPr>
        <p:spPr/>
        <p:txBody>
          <a:bodyPr/>
          <a:lstStyle/>
          <a:p>
            <a:r>
              <a:rPr lang="en-US" dirty="0" smtClean="0"/>
              <a:t>Hacktivists Involvement</a:t>
            </a:r>
            <a:endParaRPr lang="en-US" dirty="0"/>
          </a:p>
        </p:txBody>
      </p:sp>
      <p:sp>
        <p:nvSpPr>
          <p:cNvPr id="5" name="Date Placeholder 4"/>
          <p:cNvSpPr>
            <a:spLocks noGrp="1"/>
          </p:cNvSpPr>
          <p:nvPr>
            <p:ph type="dt" sz="half" idx="14"/>
          </p:nvPr>
        </p:nvSpPr>
        <p:spPr/>
        <p:txBody>
          <a:bodyPr/>
          <a:lstStyle/>
          <a:p>
            <a:pPr>
              <a:defRPr/>
            </a:pPr>
            <a:fld id="{742D9207-6B24-4BA9-AEDE-A5AC1937BF3C}" type="datetime1">
              <a:rPr lang="en-CA" smtClean="0"/>
              <a:pPr>
                <a:defRPr/>
              </a:pPr>
              <a:t>2015-12-01</a:t>
            </a:fld>
            <a:endParaRPr lang="en-CA" dirty="0"/>
          </a:p>
        </p:txBody>
      </p:sp>
      <p:sp>
        <p:nvSpPr>
          <p:cNvPr id="6" name="Footer Placeholder 5"/>
          <p:cNvSpPr>
            <a:spLocks noGrp="1"/>
          </p:cNvSpPr>
          <p:nvPr>
            <p:ph type="ftr" sz="quarter" idx="15"/>
          </p:nvPr>
        </p:nvSpPr>
        <p:spPr/>
        <p:txBody>
          <a:bodyPr/>
          <a:lstStyle/>
          <a:p>
            <a:pPr>
              <a:defRPr/>
            </a:pPr>
            <a:endParaRPr lang="en-CA"/>
          </a:p>
        </p:txBody>
      </p:sp>
      <p:sp>
        <p:nvSpPr>
          <p:cNvPr id="7" name="Slide Number Placeholder 6"/>
          <p:cNvSpPr>
            <a:spLocks noGrp="1"/>
          </p:cNvSpPr>
          <p:nvPr>
            <p:ph type="sldNum" sz="quarter" idx="16"/>
          </p:nvPr>
        </p:nvSpPr>
        <p:spPr/>
        <p:txBody>
          <a:bodyPr/>
          <a:lstStyle/>
          <a:p>
            <a:pPr>
              <a:defRPr/>
            </a:pPr>
            <a:fld id="{8746AE58-259F-489A-8480-E038E999DB03}" type="slidenum">
              <a:rPr lang="en-CA" smtClean="0"/>
              <a:pPr>
                <a:defRPr/>
              </a:pPr>
              <a:t>5</a:t>
            </a:fld>
            <a:endParaRPr lang="en-CA" dirty="0"/>
          </a:p>
        </p:txBody>
      </p:sp>
    </p:spTree>
    <p:extLst>
      <p:ext uri="{BB962C8B-B14F-4D97-AF65-F5344CB8AC3E}">
        <p14:creationId xmlns:p14="http://schemas.microsoft.com/office/powerpoint/2010/main" val="36669752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 TPP treaty were to be passed…</a:t>
            </a:r>
            <a:endParaRPr lang="en-US" dirty="0"/>
          </a:p>
        </p:txBody>
      </p:sp>
      <p:sp>
        <p:nvSpPr>
          <p:cNvPr id="3" name="Content Placeholder 2"/>
          <p:cNvSpPr>
            <a:spLocks noGrp="1"/>
          </p:cNvSpPr>
          <p:nvPr>
            <p:ph idx="1"/>
          </p:nvPr>
        </p:nvSpPr>
        <p:spPr/>
        <p:txBody>
          <a:bodyPr/>
          <a:lstStyle/>
          <a:p>
            <a:r>
              <a:rPr lang="en-US" dirty="0" smtClean="0"/>
              <a:t>Corporations would be given more power than actual countries.</a:t>
            </a:r>
          </a:p>
          <a:p>
            <a:pPr lvl="1"/>
            <a:r>
              <a:rPr lang="en-US" dirty="0" smtClean="0"/>
              <a:t>The TPP gives corporations the power to sue the government in secretly formed tribunals, over any law or regulation they claim cuts into their projected profits.</a:t>
            </a:r>
            <a:endParaRPr lang="en-US" dirty="0"/>
          </a:p>
          <a:p>
            <a:pPr lvl="1"/>
            <a:r>
              <a:rPr lang="en-US" dirty="0" smtClean="0"/>
              <a:t>Canadian Pharmaceutical company Eli Lilly successfully sued Canadian tax payers for $500Million in 2015.</a:t>
            </a:r>
          </a:p>
          <a:p>
            <a:pPr lvl="1"/>
            <a:r>
              <a:rPr lang="en-US" dirty="0" smtClean="0"/>
              <a:t>Pharmaceutical firms will be able to create monopolies, driving up the prices of basic medicines.</a:t>
            </a:r>
            <a:endParaRPr lang="en-US" dirty="0"/>
          </a:p>
        </p:txBody>
      </p:sp>
      <p:sp>
        <p:nvSpPr>
          <p:cNvPr id="4" name="Text Placeholder 3"/>
          <p:cNvSpPr>
            <a:spLocks noGrp="1"/>
          </p:cNvSpPr>
          <p:nvPr>
            <p:ph type="body" sz="quarter" idx="13"/>
          </p:nvPr>
        </p:nvSpPr>
        <p:spPr/>
        <p:txBody>
          <a:bodyPr/>
          <a:lstStyle/>
          <a:p>
            <a:r>
              <a:rPr lang="en-US" dirty="0" smtClean="0"/>
              <a:t>Corporate control</a:t>
            </a:r>
            <a:endParaRPr lang="en-US" dirty="0"/>
          </a:p>
        </p:txBody>
      </p:sp>
      <p:sp>
        <p:nvSpPr>
          <p:cNvPr id="5" name="Date Placeholder 4"/>
          <p:cNvSpPr>
            <a:spLocks noGrp="1"/>
          </p:cNvSpPr>
          <p:nvPr>
            <p:ph type="dt" sz="half" idx="14"/>
          </p:nvPr>
        </p:nvSpPr>
        <p:spPr/>
        <p:txBody>
          <a:bodyPr/>
          <a:lstStyle/>
          <a:p>
            <a:pPr>
              <a:defRPr/>
            </a:pPr>
            <a:fld id="{742D9207-6B24-4BA9-AEDE-A5AC1937BF3C}" type="datetime1">
              <a:rPr lang="en-CA" smtClean="0"/>
              <a:pPr>
                <a:defRPr/>
              </a:pPr>
              <a:t>2015-12-01</a:t>
            </a:fld>
            <a:endParaRPr lang="en-CA" dirty="0"/>
          </a:p>
        </p:txBody>
      </p:sp>
      <p:sp>
        <p:nvSpPr>
          <p:cNvPr id="6" name="Footer Placeholder 5"/>
          <p:cNvSpPr>
            <a:spLocks noGrp="1"/>
          </p:cNvSpPr>
          <p:nvPr>
            <p:ph type="ftr" sz="quarter" idx="15"/>
          </p:nvPr>
        </p:nvSpPr>
        <p:spPr/>
        <p:txBody>
          <a:bodyPr/>
          <a:lstStyle/>
          <a:p>
            <a:pPr>
              <a:defRPr/>
            </a:pPr>
            <a:endParaRPr lang="en-CA"/>
          </a:p>
        </p:txBody>
      </p:sp>
      <p:sp>
        <p:nvSpPr>
          <p:cNvPr id="7" name="Slide Number Placeholder 6"/>
          <p:cNvSpPr>
            <a:spLocks noGrp="1"/>
          </p:cNvSpPr>
          <p:nvPr>
            <p:ph type="sldNum" sz="quarter" idx="16"/>
          </p:nvPr>
        </p:nvSpPr>
        <p:spPr/>
        <p:txBody>
          <a:bodyPr/>
          <a:lstStyle/>
          <a:p>
            <a:pPr>
              <a:defRPr/>
            </a:pPr>
            <a:fld id="{8746AE58-259F-489A-8480-E038E999DB03}" type="slidenum">
              <a:rPr lang="en-CA" smtClean="0"/>
              <a:pPr>
                <a:defRPr/>
              </a:pPr>
              <a:t>6</a:t>
            </a:fld>
            <a:endParaRPr lang="en-CA" dirty="0"/>
          </a:p>
        </p:txBody>
      </p:sp>
    </p:spTree>
    <p:extLst>
      <p:ext uri="{BB962C8B-B14F-4D97-AF65-F5344CB8AC3E}">
        <p14:creationId xmlns:p14="http://schemas.microsoft.com/office/powerpoint/2010/main" val="90749511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the TPP treaty were to be passed…</a:t>
            </a:r>
          </a:p>
        </p:txBody>
      </p:sp>
      <p:sp>
        <p:nvSpPr>
          <p:cNvPr id="3" name="Content Placeholder 2"/>
          <p:cNvSpPr>
            <a:spLocks noGrp="1"/>
          </p:cNvSpPr>
          <p:nvPr>
            <p:ph idx="1"/>
          </p:nvPr>
        </p:nvSpPr>
        <p:spPr/>
        <p:txBody>
          <a:bodyPr/>
          <a:lstStyle/>
          <a:p>
            <a:r>
              <a:rPr lang="en-US" dirty="0" smtClean="0"/>
              <a:t>Individuals online privacy would also come under fire. </a:t>
            </a:r>
          </a:p>
          <a:p>
            <a:r>
              <a:rPr lang="en-US" dirty="0" smtClean="0"/>
              <a:t>By law Internet Service Providers would have to keep a copy of your online history to protect copyright laws. </a:t>
            </a:r>
          </a:p>
          <a:p>
            <a:r>
              <a:rPr lang="en-US" dirty="0" smtClean="0"/>
              <a:t>Filters would be put in place to catch copyright infringement offenders. </a:t>
            </a:r>
            <a:endParaRPr lang="en-US" dirty="0"/>
          </a:p>
          <a:p>
            <a:r>
              <a:rPr lang="en-US" dirty="0" smtClean="0"/>
              <a:t>Offenders can be arrested, and sued in a court of law. </a:t>
            </a:r>
          </a:p>
          <a:p>
            <a:r>
              <a:rPr lang="en-US" dirty="0" smtClean="0"/>
              <a:t>Copyright infringers are also held responsible for the company of artists potential loss in profits, and are forced to compensate for the loss.</a:t>
            </a:r>
          </a:p>
        </p:txBody>
      </p:sp>
      <p:sp>
        <p:nvSpPr>
          <p:cNvPr id="4" name="Text Placeholder 3"/>
          <p:cNvSpPr>
            <a:spLocks noGrp="1"/>
          </p:cNvSpPr>
          <p:nvPr>
            <p:ph type="body" sz="quarter" idx="13"/>
          </p:nvPr>
        </p:nvSpPr>
        <p:spPr/>
        <p:txBody>
          <a:bodyPr/>
          <a:lstStyle/>
          <a:p>
            <a:r>
              <a:rPr lang="en-US" dirty="0" smtClean="0"/>
              <a:t>Online Privacy.</a:t>
            </a:r>
            <a:endParaRPr lang="en-US" dirty="0"/>
          </a:p>
        </p:txBody>
      </p:sp>
      <p:sp>
        <p:nvSpPr>
          <p:cNvPr id="5" name="Date Placeholder 4"/>
          <p:cNvSpPr>
            <a:spLocks noGrp="1"/>
          </p:cNvSpPr>
          <p:nvPr>
            <p:ph type="dt" sz="half" idx="14"/>
          </p:nvPr>
        </p:nvSpPr>
        <p:spPr/>
        <p:txBody>
          <a:bodyPr/>
          <a:lstStyle/>
          <a:p>
            <a:pPr>
              <a:defRPr/>
            </a:pPr>
            <a:fld id="{742D9207-6B24-4BA9-AEDE-A5AC1937BF3C}" type="datetime1">
              <a:rPr lang="en-CA" smtClean="0"/>
              <a:pPr>
                <a:defRPr/>
              </a:pPr>
              <a:t>2015-12-01</a:t>
            </a:fld>
            <a:endParaRPr lang="en-CA" dirty="0"/>
          </a:p>
        </p:txBody>
      </p:sp>
      <p:sp>
        <p:nvSpPr>
          <p:cNvPr id="6" name="Footer Placeholder 5"/>
          <p:cNvSpPr>
            <a:spLocks noGrp="1"/>
          </p:cNvSpPr>
          <p:nvPr>
            <p:ph type="ftr" sz="quarter" idx="15"/>
          </p:nvPr>
        </p:nvSpPr>
        <p:spPr/>
        <p:txBody>
          <a:bodyPr/>
          <a:lstStyle/>
          <a:p>
            <a:pPr>
              <a:defRPr/>
            </a:pPr>
            <a:endParaRPr lang="en-CA"/>
          </a:p>
        </p:txBody>
      </p:sp>
      <p:sp>
        <p:nvSpPr>
          <p:cNvPr id="7" name="Slide Number Placeholder 6"/>
          <p:cNvSpPr>
            <a:spLocks noGrp="1"/>
          </p:cNvSpPr>
          <p:nvPr>
            <p:ph type="sldNum" sz="quarter" idx="16"/>
          </p:nvPr>
        </p:nvSpPr>
        <p:spPr/>
        <p:txBody>
          <a:bodyPr/>
          <a:lstStyle/>
          <a:p>
            <a:pPr>
              <a:defRPr/>
            </a:pPr>
            <a:fld id="{8746AE58-259F-489A-8480-E038E999DB03}" type="slidenum">
              <a:rPr lang="en-CA" smtClean="0"/>
              <a:pPr>
                <a:defRPr/>
              </a:pPr>
              <a:t>7</a:t>
            </a:fld>
            <a:endParaRPr lang="en-CA" dirty="0"/>
          </a:p>
        </p:txBody>
      </p:sp>
    </p:spTree>
    <p:extLst>
      <p:ext uri="{BB962C8B-B14F-4D97-AF65-F5344CB8AC3E}">
        <p14:creationId xmlns:p14="http://schemas.microsoft.com/office/powerpoint/2010/main" val="13087221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TPP Leaked Document Excerpts</a:t>
            </a:r>
            <a:endParaRPr lang="en-US" dirty="0"/>
          </a:p>
        </p:txBody>
      </p:sp>
      <p:sp>
        <p:nvSpPr>
          <p:cNvPr id="3" name="Content Placeholder 2"/>
          <p:cNvSpPr>
            <a:spLocks noGrp="1"/>
          </p:cNvSpPr>
          <p:nvPr>
            <p:ph idx="1"/>
          </p:nvPr>
        </p:nvSpPr>
        <p:spPr/>
        <p:txBody>
          <a:bodyPr/>
          <a:lstStyle/>
          <a:p>
            <a:r>
              <a:rPr lang="en-US" b="1" i="1" dirty="0" smtClean="0"/>
              <a:t>“3</a:t>
            </a:r>
            <a:r>
              <a:rPr lang="en-US" b="1" i="1" dirty="0"/>
              <a:t>. require Internet Service Providers carrying out the functions referred to in paragraph 2(a) and 2(c) to participate in a system for forwarding notices of alleged infringement, including where material is made available online, and where they fail to do so, subjecting them to pre-established monetary damages for that failure</a:t>
            </a:r>
            <a:r>
              <a:rPr lang="en-US" b="1" i="1" dirty="0" smtClean="0"/>
              <a:t>;”</a:t>
            </a:r>
          </a:p>
          <a:p>
            <a:endParaRPr lang="en-US" b="1" i="1" dirty="0"/>
          </a:p>
          <a:p>
            <a:r>
              <a:rPr lang="en-US" b="1" i="1" dirty="0" smtClean="0"/>
              <a:t>“require </a:t>
            </a:r>
            <a:r>
              <a:rPr lang="en-US" b="1" i="1" dirty="0"/>
              <a:t>for Internet service providers to expeditiously remove or disable access to material residing on their networks or </a:t>
            </a:r>
            <a:r>
              <a:rPr lang="en-US" b="1" i="1" dirty="0" smtClean="0"/>
              <a:t>systems”</a:t>
            </a:r>
            <a:endParaRPr lang="en-US" b="1" i="1" dirty="0"/>
          </a:p>
        </p:txBody>
      </p:sp>
      <p:sp>
        <p:nvSpPr>
          <p:cNvPr id="4" name="Text Placeholder 3"/>
          <p:cNvSpPr>
            <a:spLocks noGrp="1"/>
          </p:cNvSpPr>
          <p:nvPr>
            <p:ph type="body" sz="quarter" idx="13"/>
          </p:nvPr>
        </p:nvSpPr>
        <p:spPr/>
        <p:txBody>
          <a:bodyPr/>
          <a:lstStyle/>
          <a:p>
            <a:endParaRPr lang="en-US" dirty="0"/>
          </a:p>
        </p:txBody>
      </p:sp>
      <p:sp>
        <p:nvSpPr>
          <p:cNvPr id="5" name="Date Placeholder 4"/>
          <p:cNvSpPr>
            <a:spLocks noGrp="1"/>
          </p:cNvSpPr>
          <p:nvPr>
            <p:ph type="dt" sz="half" idx="14"/>
          </p:nvPr>
        </p:nvSpPr>
        <p:spPr/>
        <p:txBody>
          <a:bodyPr/>
          <a:lstStyle/>
          <a:p>
            <a:pPr>
              <a:defRPr/>
            </a:pPr>
            <a:fld id="{742D9207-6B24-4BA9-AEDE-A5AC1937BF3C}" type="datetime1">
              <a:rPr lang="en-CA" smtClean="0"/>
              <a:pPr>
                <a:defRPr/>
              </a:pPr>
              <a:t>2015-12-01</a:t>
            </a:fld>
            <a:endParaRPr lang="en-CA" dirty="0"/>
          </a:p>
        </p:txBody>
      </p:sp>
      <p:sp>
        <p:nvSpPr>
          <p:cNvPr id="6" name="Footer Placeholder 5"/>
          <p:cNvSpPr>
            <a:spLocks noGrp="1"/>
          </p:cNvSpPr>
          <p:nvPr>
            <p:ph type="ftr" sz="quarter" idx="15"/>
          </p:nvPr>
        </p:nvSpPr>
        <p:spPr/>
        <p:txBody>
          <a:bodyPr/>
          <a:lstStyle/>
          <a:p>
            <a:pPr>
              <a:defRPr/>
            </a:pPr>
            <a:endParaRPr lang="en-CA"/>
          </a:p>
        </p:txBody>
      </p:sp>
      <p:sp>
        <p:nvSpPr>
          <p:cNvPr id="7" name="Slide Number Placeholder 6"/>
          <p:cNvSpPr>
            <a:spLocks noGrp="1"/>
          </p:cNvSpPr>
          <p:nvPr>
            <p:ph type="sldNum" sz="quarter" idx="16"/>
          </p:nvPr>
        </p:nvSpPr>
        <p:spPr/>
        <p:txBody>
          <a:bodyPr/>
          <a:lstStyle/>
          <a:p>
            <a:pPr>
              <a:defRPr/>
            </a:pPr>
            <a:fld id="{8746AE58-259F-489A-8480-E038E999DB03}" type="slidenum">
              <a:rPr lang="en-CA" smtClean="0"/>
              <a:pPr>
                <a:defRPr/>
              </a:pPr>
              <a:t>8</a:t>
            </a:fld>
            <a:endParaRPr lang="en-CA" dirty="0"/>
          </a:p>
        </p:txBody>
      </p:sp>
    </p:spTree>
    <p:extLst>
      <p:ext uri="{BB962C8B-B14F-4D97-AF65-F5344CB8AC3E}">
        <p14:creationId xmlns:p14="http://schemas.microsoft.com/office/powerpoint/2010/main" val="4535979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TPP Leaked Document Excerpts</a:t>
            </a:r>
          </a:p>
        </p:txBody>
      </p:sp>
      <p:sp>
        <p:nvSpPr>
          <p:cNvPr id="3" name="Content Placeholder 2"/>
          <p:cNvSpPr>
            <a:spLocks noGrp="1"/>
          </p:cNvSpPr>
          <p:nvPr>
            <p:ph idx="1"/>
          </p:nvPr>
        </p:nvSpPr>
        <p:spPr/>
        <p:txBody>
          <a:bodyPr/>
          <a:lstStyle/>
          <a:p>
            <a:r>
              <a:rPr lang="en-US" b="1" i="1" dirty="0" smtClean="0"/>
              <a:t>“judicial </a:t>
            </a:r>
            <a:r>
              <a:rPr lang="en-US" b="1" i="1" dirty="0"/>
              <a:t>authorities have the authority at least to order the infringer to pay the right holder damages adequate to compensate for the injury the right holder has suffered because of an infringement of that person’s intellectual property right by an infringer who knowingly, or with reasonable grounds to know, engaged in infringing </a:t>
            </a:r>
            <a:r>
              <a:rPr lang="en-US" b="1" i="1" dirty="0" smtClean="0"/>
              <a:t>activity”</a:t>
            </a:r>
            <a:endParaRPr lang="en-US" b="1" i="1" dirty="0"/>
          </a:p>
        </p:txBody>
      </p:sp>
      <p:sp>
        <p:nvSpPr>
          <p:cNvPr id="4" name="Text Placeholder 3"/>
          <p:cNvSpPr>
            <a:spLocks noGrp="1"/>
          </p:cNvSpPr>
          <p:nvPr>
            <p:ph type="body" sz="quarter" idx="13"/>
          </p:nvPr>
        </p:nvSpPr>
        <p:spPr/>
        <p:txBody>
          <a:bodyPr/>
          <a:lstStyle/>
          <a:p>
            <a:endParaRPr lang="en-US" dirty="0"/>
          </a:p>
        </p:txBody>
      </p:sp>
      <p:sp>
        <p:nvSpPr>
          <p:cNvPr id="5" name="Date Placeholder 4"/>
          <p:cNvSpPr>
            <a:spLocks noGrp="1"/>
          </p:cNvSpPr>
          <p:nvPr>
            <p:ph type="dt" sz="half" idx="14"/>
          </p:nvPr>
        </p:nvSpPr>
        <p:spPr/>
        <p:txBody>
          <a:bodyPr/>
          <a:lstStyle/>
          <a:p>
            <a:pPr>
              <a:defRPr/>
            </a:pPr>
            <a:fld id="{742D9207-6B24-4BA9-AEDE-A5AC1937BF3C}" type="datetime1">
              <a:rPr lang="en-CA" smtClean="0"/>
              <a:pPr>
                <a:defRPr/>
              </a:pPr>
              <a:t>2015-12-01</a:t>
            </a:fld>
            <a:endParaRPr lang="en-CA" dirty="0"/>
          </a:p>
        </p:txBody>
      </p:sp>
      <p:sp>
        <p:nvSpPr>
          <p:cNvPr id="6" name="Footer Placeholder 5"/>
          <p:cNvSpPr>
            <a:spLocks noGrp="1"/>
          </p:cNvSpPr>
          <p:nvPr>
            <p:ph type="ftr" sz="quarter" idx="15"/>
          </p:nvPr>
        </p:nvSpPr>
        <p:spPr/>
        <p:txBody>
          <a:bodyPr/>
          <a:lstStyle/>
          <a:p>
            <a:pPr>
              <a:defRPr/>
            </a:pPr>
            <a:endParaRPr lang="en-CA"/>
          </a:p>
        </p:txBody>
      </p:sp>
      <p:sp>
        <p:nvSpPr>
          <p:cNvPr id="7" name="Slide Number Placeholder 6"/>
          <p:cNvSpPr>
            <a:spLocks noGrp="1"/>
          </p:cNvSpPr>
          <p:nvPr>
            <p:ph type="sldNum" sz="quarter" idx="16"/>
          </p:nvPr>
        </p:nvSpPr>
        <p:spPr/>
        <p:txBody>
          <a:bodyPr/>
          <a:lstStyle/>
          <a:p>
            <a:pPr>
              <a:defRPr/>
            </a:pPr>
            <a:fld id="{8746AE58-259F-489A-8480-E038E999DB03}" type="slidenum">
              <a:rPr lang="en-CA" smtClean="0"/>
              <a:pPr>
                <a:defRPr/>
              </a:pPr>
              <a:t>9</a:t>
            </a:fld>
            <a:endParaRPr lang="en-CA" dirty="0"/>
          </a:p>
        </p:txBody>
      </p:sp>
    </p:spTree>
    <p:extLst>
      <p:ext uri="{BB962C8B-B14F-4D97-AF65-F5344CB8AC3E}">
        <p14:creationId xmlns:p14="http://schemas.microsoft.com/office/powerpoint/2010/main" val="2366566744"/>
      </p:ext>
    </p:extLst>
  </p:cSld>
  <p:clrMapOvr>
    <a:masterClrMapping/>
  </p:clrMapOvr>
  <p:transition>
    <p:fade/>
  </p:transition>
</p:sld>
</file>

<file path=ppt/theme/theme1.xml><?xml version="1.0" encoding="utf-8"?>
<a:theme xmlns:a="http://schemas.openxmlformats.org/drawingml/2006/main" name="Douglas College Template">
  <a:themeElements>
    <a:clrScheme name="CIT Colours">
      <a:dk1>
        <a:sysClr val="windowText" lastClr="000000"/>
      </a:dk1>
      <a:lt1>
        <a:sysClr val="window" lastClr="FFFFFF"/>
      </a:lt1>
      <a:dk2>
        <a:srgbClr val="284F80"/>
      </a:dk2>
      <a:lt2>
        <a:srgbClr val="FFFFFF"/>
      </a:lt2>
      <a:accent1>
        <a:srgbClr val="C60035"/>
      </a:accent1>
      <a:accent2>
        <a:srgbClr val="6C98C1"/>
      </a:accent2>
      <a:accent3>
        <a:srgbClr val="3C74A6"/>
      </a:accent3>
      <a:accent4>
        <a:srgbClr val="326194"/>
      </a:accent4>
      <a:accent5>
        <a:srgbClr val="6C98C1"/>
      </a:accent5>
      <a:accent6>
        <a:srgbClr val="B4002A"/>
      </a:accent6>
      <a:hlink>
        <a:srgbClr val="284F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spPr>
      <a:bodyPr wrap="square">
        <a:spAutoFit/>
      </a:bodyPr>
      <a:lstStyle>
        <a:defPPr algn="l" rtl="0">
          <a:defRPr b="1" kern="1200" dirty="0">
            <a:latin typeface="+mj-lt"/>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TotalTime>
  <Words>677</Words>
  <Application>Microsoft Office PowerPoint</Application>
  <PresentationFormat>On-screen Show (4:3)</PresentationFormat>
  <Paragraphs>78</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Douglas College Template</vt:lpstr>
      <vt:lpstr>Trans-Pacific Partnership</vt:lpstr>
      <vt:lpstr>What is the Trans-Pacific Partnership?</vt:lpstr>
      <vt:lpstr>What is the Trans-Pacific Partnership?</vt:lpstr>
      <vt:lpstr>What is the Trans-Pacific Partnership?</vt:lpstr>
      <vt:lpstr>WikiLeaks</vt:lpstr>
      <vt:lpstr>If the TPP treaty were to be passed…</vt:lpstr>
      <vt:lpstr>If the TPP treaty were to be passed…</vt:lpstr>
      <vt:lpstr>TPP Leaked Document Excerpts</vt:lpstr>
      <vt:lpstr>TPP Leaked Document Excerpts</vt:lpstr>
      <vt:lpstr>Trans-Pacific Partnership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Philip.OReilly@cit.ie</dc:creator>
  <cp:lastModifiedBy>Ryan Monaghan</cp:lastModifiedBy>
  <cp:revision>69</cp:revision>
  <dcterms:created xsi:type="dcterms:W3CDTF">2012-01-19T21:34:19Z</dcterms:created>
  <dcterms:modified xsi:type="dcterms:W3CDTF">2015-12-01T10:23:01Z</dcterms:modified>
</cp:coreProperties>
</file>