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Familjen Grotesk Medium"/>
      <p:regular r:id="rId14"/>
      <p:bold r:id="rId15"/>
      <p:italic r:id="rId16"/>
      <p:boldItalic r:id="rId17"/>
    </p:embeddedFont>
    <p:embeddedFont>
      <p:font typeface="Familjen Grotesk"/>
      <p:regular r:id="rId18"/>
      <p:bold r:id="rId19"/>
      <p:italic r:id="rId20"/>
      <p:boldItalic r:id="rId21"/>
    </p:embeddedFont>
    <p:embeddedFont>
      <p:font typeface="Spectral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20" Type="http://schemas.openxmlformats.org/officeDocument/2006/relationships/font" Target="fonts/FamiljenGrotesk-italic.fntdata"/><Relationship Id="rId22" Type="http://schemas.openxmlformats.org/officeDocument/2006/relationships/font" Target="fonts/Spectral-regular.fntdata"/><Relationship Id="rId21" Type="http://schemas.openxmlformats.org/officeDocument/2006/relationships/font" Target="fonts/FamiljenGrotesk-boldItalic.fntdata"/><Relationship Id="rId24" Type="http://schemas.openxmlformats.org/officeDocument/2006/relationships/font" Target="fonts/Spectral-italic.fntdata"/><Relationship Id="rId23" Type="http://schemas.openxmlformats.org/officeDocument/2006/relationships/font" Target="fonts/Spectral-bold.fntdata"/><Relationship Id="rId25" Type="http://schemas.openxmlformats.org/officeDocument/2006/relationships/font" Target="fonts/Spectral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FamiljenGroteskMedium-bold.fntdata"/><Relationship Id="rId14" Type="http://schemas.openxmlformats.org/officeDocument/2006/relationships/font" Target="fonts/FamiljenGroteskMedium-regular.fntdata"/><Relationship Id="rId17" Type="http://schemas.openxmlformats.org/officeDocument/2006/relationships/font" Target="fonts/FamiljenGroteskMedium-boldItalic.fntdata"/><Relationship Id="rId16" Type="http://schemas.openxmlformats.org/officeDocument/2006/relationships/font" Target="fonts/FamiljenGroteskMedium-italic.fntdata"/><Relationship Id="rId19" Type="http://schemas.openxmlformats.org/officeDocument/2006/relationships/font" Target="fonts/FamiljenGrotesk-bold.fntdata"/><Relationship Id="rId18" Type="http://schemas.openxmlformats.org/officeDocument/2006/relationships/font" Target="fonts/FamiljenGrotesk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3212502d9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3212502d9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3212502d924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3212502d924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customer churn and identifying actionable strategies.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variables: demographics, services, billing, and customer status.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3212502d924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3212502d924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Receiver operating characteristic - Area Under Curve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3212502d924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3212502d924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3212502d924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3212502d924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3212502d924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3212502d924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Bundling discounts for no-phone-service customers.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Temporary price reductions for high-risk customers.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Streamlined processes and educational outreach for E-Check users.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Incentives for switching to auto-pay via credit/debit cards.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Enhanced training and proactive customer outreach to resolve concerns.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3212502d924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3212502d924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212502d924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212502d924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12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2" name="Google Shape;52;p12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3" name="Google Shape;53;p12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2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2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2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0" name="Google Shape;60;p13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3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8" name="Google Shape;68;p14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15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6" name="Google Shape;76;p15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7" name="Google Shape;77;p15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5" name="Google Shape;85;p16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6" name="Google Shape;86;p16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7" name="Google Shape;87;p16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6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7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18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18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8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1" name="Google Shape;101;p18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19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9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19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19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9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2" name="Google Shape;112;p19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3" name="Google Shape;113;p19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1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21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21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1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1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1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1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126" name="Google Shape;126;p21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1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21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blank">
  <p:cSld name="BLANK">
    <p:bg>
      <p:bgPr>
        <a:solidFill>
          <a:schemeClr val="lt2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1605875" y="335300"/>
            <a:ext cx="75381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2"/>
          <p:cNvSpPr/>
          <p:nvPr>
            <p:ph idx="2" type="pic"/>
          </p:nvPr>
        </p:nvSpPr>
        <p:spPr>
          <a:xfrm>
            <a:off x="-25" y="2917350"/>
            <a:ext cx="2504400" cy="1668300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Google Shape;133;p22"/>
          <p:cNvSpPr/>
          <p:nvPr>
            <p:ph idx="3" type="pic"/>
          </p:nvPr>
        </p:nvSpPr>
        <p:spPr>
          <a:xfrm>
            <a:off x="6057900" y="636250"/>
            <a:ext cx="3086100" cy="2469600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Google Shape;134;p22"/>
          <p:cNvSpPr/>
          <p:nvPr>
            <p:ph idx="4" type="pic"/>
          </p:nvPr>
        </p:nvSpPr>
        <p:spPr>
          <a:xfrm>
            <a:off x="6057900" y="3998050"/>
            <a:ext cx="1145400" cy="1145400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22"/>
          <p:cNvSpPr txBox="1"/>
          <p:nvPr>
            <p:ph idx="5" type="title"/>
          </p:nvPr>
        </p:nvSpPr>
        <p:spPr>
          <a:xfrm>
            <a:off x="1605875" y="1164200"/>
            <a:ext cx="75381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b="1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6" name="Google Shape;136;p22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6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Mission">
  <p:cSld name="CUSTOM">
    <p:bg>
      <p:bgPr>
        <a:solidFill>
          <a:schemeClr val="lt2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1746472" y="1569600"/>
            <a:ext cx="4287000" cy="18537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40" name="Google Shape;140;p23"/>
          <p:cNvSpPr txBox="1"/>
          <p:nvPr>
            <p:ph idx="2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1" name="Google Shape;141;p23"/>
          <p:cNvSpPr txBox="1"/>
          <p:nvPr>
            <p:ph idx="3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3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3"/>
          <p:cNvSpPr/>
          <p:nvPr>
            <p:ph idx="4" type="pic"/>
          </p:nvPr>
        </p:nvSpPr>
        <p:spPr>
          <a:xfrm>
            <a:off x="-25" y="2896025"/>
            <a:ext cx="1470600" cy="22476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23"/>
          <p:cNvSpPr/>
          <p:nvPr>
            <p:ph idx="5" type="pic"/>
          </p:nvPr>
        </p:nvSpPr>
        <p:spPr>
          <a:xfrm>
            <a:off x="7037800" y="712950"/>
            <a:ext cx="2106300" cy="2710500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Google Shape;145;p23"/>
          <p:cNvSpPr/>
          <p:nvPr>
            <p:ph idx="6" type="pic"/>
          </p:nvPr>
        </p:nvSpPr>
        <p:spPr>
          <a:xfrm>
            <a:off x="5323300" y="3423300"/>
            <a:ext cx="1714500" cy="1714500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Google Shape;146;p23"/>
          <p:cNvSpPr txBox="1"/>
          <p:nvPr>
            <p:ph type="title"/>
          </p:nvPr>
        </p:nvSpPr>
        <p:spPr>
          <a:xfrm>
            <a:off x="1605875" y="335300"/>
            <a:ext cx="75381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agenda">
  <p:cSld name="TITLE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1605875" y="335300"/>
            <a:ext cx="75381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9" name="Google Shape;149;p24"/>
          <p:cNvSpPr txBox="1"/>
          <p:nvPr>
            <p:ph idx="2" type="title"/>
          </p:nvPr>
        </p:nvSpPr>
        <p:spPr>
          <a:xfrm>
            <a:off x="1610975" y="1315350"/>
            <a:ext cx="6482700" cy="38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0" name="Google Shape;150;p24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24"/>
          <p:cNvSpPr txBox="1"/>
          <p:nvPr>
            <p:ph idx="3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2" name="Google Shape;152;p24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44">
          <p15:clr>
            <a:srgbClr val="FA7B17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verview">
  <p:cSld name="CUSTOM_1_1"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1746475" y="1206375"/>
            <a:ext cx="4122000" cy="25146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55" name="Google Shape;155;p25"/>
          <p:cNvSpPr/>
          <p:nvPr>
            <p:ph idx="2" type="pic"/>
          </p:nvPr>
        </p:nvSpPr>
        <p:spPr>
          <a:xfrm>
            <a:off x="6438900" y="1545300"/>
            <a:ext cx="2705100" cy="3592500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25"/>
          <p:cNvSpPr/>
          <p:nvPr>
            <p:ph idx="3" type="pic"/>
          </p:nvPr>
        </p:nvSpPr>
        <p:spPr>
          <a:xfrm>
            <a:off x="2871750" y="3721100"/>
            <a:ext cx="2899500" cy="1422300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Google Shape;157;p25"/>
          <p:cNvSpPr txBox="1"/>
          <p:nvPr>
            <p:ph idx="4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idx="5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25"/>
          <p:cNvSpPr txBox="1"/>
          <p:nvPr>
            <p:ph type="title"/>
          </p:nvPr>
        </p:nvSpPr>
        <p:spPr>
          <a:xfrm>
            <a:off x="73152" y="335300"/>
            <a:ext cx="88848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">
  <p:cSld name="TITLE_36">
    <p:bg>
      <p:bgPr>
        <a:solidFill>
          <a:schemeClr val="lt2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1605875" y="335300"/>
            <a:ext cx="75381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163" name="Google Shape;163;p26"/>
          <p:cNvSpPr txBox="1"/>
          <p:nvPr>
            <p:ph idx="2" type="title"/>
          </p:nvPr>
        </p:nvSpPr>
        <p:spPr>
          <a:xfrm>
            <a:off x="1605875" y="1087988"/>
            <a:ext cx="75381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164" name="Google Shape;164;p26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5" name="Google Shape;165;p26"/>
          <p:cNvSpPr txBox="1"/>
          <p:nvPr>
            <p:ph idx="3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6"/>
          <p:cNvSpPr/>
          <p:nvPr>
            <p:ph idx="4" type="pic"/>
          </p:nvPr>
        </p:nvSpPr>
        <p:spPr>
          <a:xfrm>
            <a:off x="7429500" y="3429000"/>
            <a:ext cx="1714500" cy="171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44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siness Overview">
  <p:cSld name="CUSTOM_5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>
            <a:off x="228600" y="3148725"/>
            <a:ext cx="2790000" cy="179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70" name="Google Shape;170;p27"/>
          <p:cNvSpPr/>
          <p:nvPr/>
        </p:nvSpPr>
        <p:spPr>
          <a:xfrm>
            <a:off x="3170550" y="3148725"/>
            <a:ext cx="2790000" cy="179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71" name="Google Shape;171;p27"/>
          <p:cNvSpPr/>
          <p:nvPr/>
        </p:nvSpPr>
        <p:spPr>
          <a:xfrm>
            <a:off x="6112500" y="3148725"/>
            <a:ext cx="2790000" cy="179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72" name="Google Shape;172;p27"/>
          <p:cNvSpPr/>
          <p:nvPr/>
        </p:nvSpPr>
        <p:spPr>
          <a:xfrm>
            <a:off x="6112500" y="1226475"/>
            <a:ext cx="2790000" cy="179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73" name="Google Shape;173;p27"/>
          <p:cNvSpPr/>
          <p:nvPr/>
        </p:nvSpPr>
        <p:spPr>
          <a:xfrm>
            <a:off x="3170550" y="1226400"/>
            <a:ext cx="2790000" cy="179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74" name="Google Shape;174;p27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5" name="Google Shape;175;p27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6" name="Google Shape;176;p27"/>
          <p:cNvSpPr txBox="1"/>
          <p:nvPr>
            <p:ph type="title"/>
          </p:nvPr>
        </p:nvSpPr>
        <p:spPr>
          <a:xfrm>
            <a:off x="73152" y="335300"/>
            <a:ext cx="88848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77" name="Google Shape;177;p27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27"/>
          <p:cNvSpPr/>
          <p:nvPr/>
        </p:nvSpPr>
        <p:spPr>
          <a:xfrm>
            <a:off x="228600" y="1226475"/>
            <a:ext cx="2790000" cy="179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179" name="Google Shape;179;p27"/>
          <p:cNvSpPr txBox="1"/>
          <p:nvPr>
            <p:ph idx="3" type="subTitle"/>
          </p:nvPr>
        </p:nvSpPr>
        <p:spPr>
          <a:xfrm>
            <a:off x="228600" y="1226400"/>
            <a:ext cx="2790000" cy="17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7"/>
          <p:cNvSpPr txBox="1"/>
          <p:nvPr>
            <p:ph idx="4" type="subTitle"/>
          </p:nvPr>
        </p:nvSpPr>
        <p:spPr>
          <a:xfrm>
            <a:off x="321279" y="3252025"/>
            <a:ext cx="2605500" cy="7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7"/>
          <p:cNvSpPr txBox="1"/>
          <p:nvPr>
            <p:ph idx="5" type="body"/>
          </p:nvPr>
        </p:nvSpPr>
        <p:spPr>
          <a:xfrm>
            <a:off x="321275" y="3775125"/>
            <a:ext cx="2605500" cy="11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2" name="Google Shape;182;p27"/>
          <p:cNvSpPr txBox="1"/>
          <p:nvPr>
            <p:ph idx="6" type="subTitle"/>
          </p:nvPr>
        </p:nvSpPr>
        <p:spPr>
          <a:xfrm>
            <a:off x="3262804" y="3252025"/>
            <a:ext cx="2605500" cy="7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7"/>
          <p:cNvSpPr txBox="1"/>
          <p:nvPr>
            <p:ph idx="7" type="body"/>
          </p:nvPr>
        </p:nvSpPr>
        <p:spPr>
          <a:xfrm>
            <a:off x="3262800" y="3775125"/>
            <a:ext cx="2605500" cy="11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4" name="Google Shape;184;p27"/>
          <p:cNvSpPr txBox="1"/>
          <p:nvPr>
            <p:ph idx="8" type="subTitle"/>
          </p:nvPr>
        </p:nvSpPr>
        <p:spPr>
          <a:xfrm>
            <a:off x="6204329" y="3252025"/>
            <a:ext cx="2605500" cy="7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7"/>
          <p:cNvSpPr txBox="1"/>
          <p:nvPr>
            <p:ph idx="9" type="body"/>
          </p:nvPr>
        </p:nvSpPr>
        <p:spPr>
          <a:xfrm>
            <a:off x="6204325" y="3775125"/>
            <a:ext cx="2605500" cy="11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6" name="Google Shape;186;p27"/>
          <p:cNvSpPr txBox="1"/>
          <p:nvPr>
            <p:ph idx="13" type="subTitle"/>
          </p:nvPr>
        </p:nvSpPr>
        <p:spPr>
          <a:xfrm>
            <a:off x="6204329" y="1324475"/>
            <a:ext cx="2605500" cy="7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7"/>
          <p:cNvSpPr txBox="1"/>
          <p:nvPr>
            <p:ph idx="14" type="body"/>
          </p:nvPr>
        </p:nvSpPr>
        <p:spPr>
          <a:xfrm>
            <a:off x="6204325" y="1847575"/>
            <a:ext cx="2605500" cy="11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8" name="Google Shape;188;p27"/>
          <p:cNvSpPr txBox="1"/>
          <p:nvPr>
            <p:ph idx="15" type="subTitle"/>
          </p:nvPr>
        </p:nvSpPr>
        <p:spPr>
          <a:xfrm>
            <a:off x="3262804" y="1324475"/>
            <a:ext cx="2605500" cy="7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7"/>
          <p:cNvSpPr txBox="1"/>
          <p:nvPr>
            <p:ph idx="16" type="body"/>
          </p:nvPr>
        </p:nvSpPr>
        <p:spPr>
          <a:xfrm>
            <a:off x="3262800" y="1847575"/>
            <a:ext cx="2605500" cy="11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72">
          <p15:clr>
            <a:srgbClr val="E46962"/>
          </p15:clr>
        </p15:guide>
        <p15:guide id="2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77">
          <p15:clr>
            <a:srgbClr val="E46962"/>
          </p15:clr>
        </p15:guide>
        <p15:guide id="5" pos="549">
          <p15:clr>
            <a:srgbClr val="E46962"/>
          </p15:clr>
        </p15:guide>
        <p15:guide id="6" pos="950">
          <p15:clr>
            <a:srgbClr val="E46962"/>
          </p15:clr>
        </p15:guide>
        <p15:guide id="7" pos="1022">
          <p15:clr>
            <a:srgbClr val="E46962"/>
          </p15:clr>
        </p15:guide>
        <p15:guide id="8" pos="1422">
          <p15:clr>
            <a:srgbClr val="E46962"/>
          </p15:clr>
        </p15:guide>
        <p15:guide id="9" pos="1494">
          <p15:clr>
            <a:srgbClr val="E46962"/>
          </p15:clr>
        </p15:guide>
        <p15:guide id="10" pos="1897">
          <p15:clr>
            <a:srgbClr val="E46962"/>
          </p15:clr>
        </p15:guide>
        <p15:guide id="11" pos="1969">
          <p15:clr>
            <a:srgbClr val="E46962"/>
          </p15:clr>
        </p15:guide>
        <p15:guide id="12" pos="2369">
          <p15:clr>
            <a:srgbClr val="E46962"/>
          </p15:clr>
        </p15:guide>
        <p15:guide id="13" pos="2441">
          <p15:clr>
            <a:srgbClr val="E46962"/>
          </p15:clr>
        </p15:guide>
        <p15:guide id="14" pos="2844">
          <p15:clr>
            <a:srgbClr val="E46962"/>
          </p15:clr>
        </p15:guide>
        <p15:guide id="15" pos="2916">
          <p15:clr>
            <a:srgbClr val="E46962"/>
          </p15:clr>
        </p15:guide>
        <p15:guide id="16" pos="3319">
          <p15:clr>
            <a:srgbClr val="E46962"/>
          </p15:clr>
        </p15:guide>
        <p15:guide id="17" pos="3391">
          <p15:clr>
            <a:srgbClr val="E46962"/>
          </p15:clr>
        </p15:guide>
        <p15:guide id="18" pos="3791">
          <p15:clr>
            <a:srgbClr val="E46962"/>
          </p15:clr>
        </p15:guide>
        <p15:guide id="19" pos="3863">
          <p15:clr>
            <a:srgbClr val="E46962"/>
          </p15:clr>
        </p15:guide>
        <p15:guide id="20" pos="4266">
          <p15:clr>
            <a:srgbClr val="E46962"/>
          </p15:clr>
        </p15:guide>
        <p15:guide id="21" pos="4338">
          <p15:clr>
            <a:srgbClr val="E46962"/>
          </p15:clr>
        </p15:guide>
        <p15:guide id="22" pos="4741">
          <p15:clr>
            <a:srgbClr val="E46962"/>
          </p15:clr>
        </p15:guide>
        <p15:guide id="23" pos="4813">
          <p15:clr>
            <a:srgbClr val="E46962"/>
          </p15:clr>
        </p15:guide>
        <p15:guide id="24" pos="5213">
          <p15:clr>
            <a:srgbClr val="E46962"/>
          </p15:clr>
        </p15:guide>
        <p15:guide id="25" pos="5285">
          <p15:clr>
            <a:srgbClr val="E46962"/>
          </p15:clr>
        </p15:guide>
        <p15:guide id="26" pos="5688">
          <p15:clr>
            <a:srgbClr val="E46962"/>
          </p15:clr>
        </p15:guide>
        <p15:guide id="27" orient="horz" pos="1620">
          <p15:clr>
            <a:srgbClr val="E46962"/>
          </p15:clr>
        </p15:guide>
        <p15:guide id="28" orient="horz" pos="588">
          <p15:clr>
            <a:srgbClr val="E46962"/>
          </p15:clr>
        </p15:guide>
        <p15:guide id="29" orient="horz" pos="1104">
          <p15:clr>
            <a:srgbClr val="E46962"/>
          </p15:clr>
        </p15:guide>
        <p15:guide id="30" orient="horz" pos="2136">
          <p15:clr>
            <a:srgbClr val="E46962"/>
          </p15:clr>
        </p15:guide>
        <p15:guide id="31" orient="horz" pos="2652">
          <p15:clr>
            <a:srgbClr val="E46962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">
  <p:cSld name="CUSTOM_2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idx="12" type="sldNum"/>
          </p:nvPr>
        </p:nvSpPr>
        <p:spPr>
          <a:xfrm>
            <a:off x="306795" y="21662"/>
            <a:ext cx="5487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28"/>
          <p:cNvSpPr txBox="1"/>
          <p:nvPr/>
        </p:nvSpPr>
        <p:spPr>
          <a:xfrm>
            <a:off x="228600" y="21650"/>
            <a:ext cx="434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p</a:t>
            </a:r>
            <a:r>
              <a:rPr lang="en"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g. </a:t>
            </a:r>
            <a:endParaRPr sz="9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1771200" y="21650"/>
            <a:ext cx="3181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Company Name</a:t>
            </a:r>
            <a:endParaRPr sz="9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7961250" y="21650"/>
            <a:ext cx="1047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09.14.</a:t>
            </a:r>
            <a:r>
              <a:rPr lang="en"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20XX</a:t>
            </a:r>
            <a:endParaRPr sz="9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Snapshot">
  <p:cSld name="CUSTOM_2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idx="1" type="subTitle"/>
          </p:nvPr>
        </p:nvSpPr>
        <p:spPr>
          <a:xfrm>
            <a:off x="1771198" y="3024500"/>
            <a:ext cx="25965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9"/>
          <p:cNvSpPr txBox="1"/>
          <p:nvPr>
            <p:ph idx="2" type="subTitle"/>
          </p:nvPr>
        </p:nvSpPr>
        <p:spPr>
          <a:xfrm>
            <a:off x="1771198" y="1764633"/>
            <a:ext cx="25965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9"/>
          <p:cNvSpPr txBox="1"/>
          <p:nvPr>
            <p:ph idx="3" type="subTitle"/>
          </p:nvPr>
        </p:nvSpPr>
        <p:spPr>
          <a:xfrm>
            <a:off x="1771198" y="2356467"/>
            <a:ext cx="25965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9"/>
          <p:cNvSpPr txBox="1"/>
          <p:nvPr>
            <p:ph idx="4" type="subTitle"/>
          </p:nvPr>
        </p:nvSpPr>
        <p:spPr>
          <a:xfrm>
            <a:off x="104050" y="1869125"/>
            <a:ext cx="21531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Spectral"/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9"/>
          <p:cNvSpPr txBox="1"/>
          <p:nvPr>
            <p:ph idx="5" type="subTitle"/>
          </p:nvPr>
        </p:nvSpPr>
        <p:spPr>
          <a:xfrm>
            <a:off x="104050" y="2464508"/>
            <a:ext cx="21531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Spectral"/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9"/>
          <p:cNvSpPr txBox="1"/>
          <p:nvPr>
            <p:ph idx="6" type="subTitle"/>
          </p:nvPr>
        </p:nvSpPr>
        <p:spPr>
          <a:xfrm>
            <a:off x="104050" y="3136092"/>
            <a:ext cx="21531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Spectral"/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9"/>
          <p:cNvSpPr txBox="1"/>
          <p:nvPr>
            <p:ph idx="7" type="subTitle"/>
          </p:nvPr>
        </p:nvSpPr>
        <p:spPr>
          <a:xfrm>
            <a:off x="94072" y="1215925"/>
            <a:ext cx="40761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Familjen Grotesk Medium"/>
              <a:buNone/>
              <a:defRPr sz="1800"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9"/>
          <p:cNvSpPr txBox="1"/>
          <p:nvPr>
            <p:ph idx="8" type="subTitle"/>
          </p:nvPr>
        </p:nvSpPr>
        <p:spPr>
          <a:xfrm>
            <a:off x="4651939" y="1215925"/>
            <a:ext cx="40761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Familjen Grotesk Medium"/>
              <a:buNone/>
              <a:defRPr sz="1800"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9"/>
          <p:cNvSpPr txBox="1"/>
          <p:nvPr>
            <p:ph idx="12" type="sldNum"/>
          </p:nvPr>
        </p:nvSpPr>
        <p:spPr>
          <a:xfrm>
            <a:off x="306795" y="21662"/>
            <a:ext cx="5487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l">
              <a:buNone/>
              <a:defRPr/>
            </a:lvl1pPr>
            <a:lvl2pPr lvl="1" rtl="0" algn="l">
              <a:buNone/>
              <a:defRPr/>
            </a:lvl2pPr>
            <a:lvl3pPr lvl="2" rtl="0" algn="l">
              <a:buNone/>
              <a:defRPr/>
            </a:lvl3pPr>
            <a:lvl4pPr lvl="3" rtl="0" algn="l">
              <a:buNone/>
              <a:defRPr/>
            </a:lvl4pPr>
            <a:lvl5pPr lvl="4" rtl="0" algn="l">
              <a:buNone/>
              <a:defRPr/>
            </a:lvl5pPr>
            <a:lvl6pPr lvl="5" rtl="0" algn="l">
              <a:buNone/>
              <a:defRPr/>
            </a:lvl6pPr>
            <a:lvl7pPr lvl="6" rtl="0" algn="l">
              <a:buNone/>
              <a:defRPr/>
            </a:lvl7pPr>
            <a:lvl8pPr lvl="7" rtl="0" algn="l">
              <a:buNone/>
              <a:defRPr/>
            </a:lvl8pPr>
            <a:lvl9pPr lvl="8" rtl="0" algn="l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29"/>
          <p:cNvSpPr txBox="1"/>
          <p:nvPr/>
        </p:nvSpPr>
        <p:spPr>
          <a:xfrm>
            <a:off x="228600" y="21650"/>
            <a:ext cx="434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pg. </a:t>
            </a:r>
            <a:endParaRPr sz="9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206" name="Google Shape;206;p29"/>
          <p:cNvSpPr txBox="1"/>
          <p:nvPr/>
        </p:nvSpPr>
        <p:spPr>
          <a:xfrm>
            <a:off x="1771200" y="21650"/>
            <a:ext cx="3181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Company Name</a:t>
            </a:r>
            <a:endParaRPr sz="9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207" name="Google Shape;207;p29"/>
          <p:cNvSpPr txBox="1"/>
          <p:nvPr/>
        </p:nvSpPr>
        <p:spPr>
          <a:xfrm>
            <a:off x="7961250" y="21650"/>
            <a:ext cx="1047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09.14.</a:t>
            </a:r>
            <a:r>
              <a:rPr lang="en"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20XX</a:t>
            </a:r>
            <a:endParaRPr sz="9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208" name="Google Shape;208;p29"/>
          <p:cNvSpPr txBox="1"/>
          <p:nvPr>
            <p:ph type="title"/>
          </p:nvPr>
        </p:nvSpPr>
        <p:spPr>
          <a:xfrm>
            <a:off x="73152" y="335300"/>
            <a:ext cx="88848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9pPr>
          </a:lstStyle>
          <a:p/>
        </p:txBody>
      </p:sp>
      <p:cxnSp>
        <p:nvCxnSpPr>
          <p:cNvPr id="209" name="Google Shape;209;p29"/>
          <p:cNvCxnSpPr/>
          <p:nvPr/>
        </p:nvCxnSpPr>
        <p:spPr>
          <a:xfrm>
            <a:off x="4515550" y="1368725"/>
            <a:ext cx="0" cy="3425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29"/>
          <p:cNvSpPr txBox="1"/>
          <p:nvPr>
            <p:ph idx="9" type="subTitle"/>
          </p:nvPr>
        </p:nvSpPr>
        <p:spPr>
          <a:xfrm>
            <a:off x="4676900" y="1869125"/>
            <a:ext cx="21531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Spectral"/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9"/>
          <p:cNvSpPr txBox="1"/>
          <p:nvPr>
            <p:ph idx="13" type="subTitle"/>
          </p:nvPr>
        </p:nvSpPr>
        <p:spPr>
          <a:xfrm>
            <a:off x="4676900" y="2464508"/>
            <a:ext cx="21531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Spectral"/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9"/>
          <p:cNvSpPr txBox="1"/>
          <p:nvPr>
            <p:ph idx="14" type="subTitle"/>
          </p:nvPr>
        </p:nvSpPr>
        <p:spPr>
          <a:xfrm>
            <a:off x="4676900" y="3059892"/>
            <a:ext cx="21531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Spectral"/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9"/>
          <p:cNvSpPr txBox="1"/>
          <p:nvPr>
            <p:ph idx="15" type="subTitle"/>
          </p:nvPr>
        </p:nvSpPr>
        <p:spPr>
          <a:xfrm>
            <a:off x="4676900" y="3655300"/>
            <a:ext cx="21531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Spectral"/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9"/>
          <p:cNvSpPr txBox="1"/>
          <p:nvPr>
            <p:ph idx="16" type="subTitle"/>
          </p:nvPr>
        </p:nvSpPr>
        <p:spPr>
          <a:xfrm>
            <a:off x="4676900" y="4326883"/>
            <a:ext cx="21531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Spectral"/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9"/>
          <p:cNvSpPr txBox="1"/>
          <p:nvPr>
            <p:ph idx="17" type="subTitle"/>
          </p:nvPr>
        </p:nvSpPr>
        <p:spPr>
          <a:xfrm>
            <a:off x="6411748" y="2963183"/>
            <a:ext cx="25965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9"/>
          <p:cNvSpPr txBox="1"/>
          <p:nvPr>
            <p:ph idx="18" type="subTitle"/>
          </p:nvPr>
        </p:nvSpPr>
        <p:spPr>
          <a:xfrm>
            <a:off x="6411748" y="1764633"/>
            <a:ext cx="25965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9"/>
          <p:cNvSpPr txBox="1"/>
          <p:nvPr>
            <p:ph idx="19" type="subTitle"/>
          </p:nvPr>
        </p:nvSpPr>
        <p:spPr>
          <a:xfrm>
            <a:off x="6411748" y="2363908"/>
            <a:ext cx="25965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9"/>
          <p:cNvSpPr txBox="1"/>
          <p:nvPr>
            <p:ph idx="20" type="subTitle"/>
          </p:nvPr>
        </p:nvSpPr>
        <p:spPr>
          <a:xfrm>
            <a:off x="6411748" y="3562458"/>
            <a:ext cx="25965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9"/>
          <p:cNvSpPr txBox="1"/>
          <p:nvPr>
            <p:ph idx="21" type="subTitle"/>
          </p:nvPr>
        </p:nvSpPr>
        <p:spPr>
          <a:xfrm>
            <a:off x="6411748" y="4237933"/>
            <a:ext cx="25965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20" name="Google Shape;220;p29"/>
          <p:cNvCxnSpPr/>
          <p:nvPr/>
        </p:nvCxnSpPr>
        <p:spPr>
          <a:xfrm>
            <a:off x="200117" y="3089629"/>
            <a:ext cx="40821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4786525" y="4282704"/>
            <a:ext cx="40821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016">
          <p15:clr>
            <a:srgbClr val="E46962"/>
          </p15:clr>
        </p15:guide>
        <p15:guide id="2" orient="horz" pos="1261">
          <p15:clr>
            <a:srgbClr val="E46962"/>
          </p15:clr>
        </p15:guide>
        <p15:guide id="3" orient="horz" pos="2771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Executive Summary">
  <p:cSld name="TITLE_1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>
            <p:ph idx="1" type="subTitle"/>
          </p:nvPr>
        </p:nvSpPr>
        <p:spPr>
          <a:xfrm>
            <a:off x="1985411" y="2323038"/>
            <a:ext cx="1581900" cy="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9pPr>
          </a:lstStyle>
          <a:p/>
        </p:txBody>
      </p:sp>
      <p:sp>
        <p:nvSpPr>
          <p:cNvPr id="224" name="Google Shape;224;p30"/>
          <p:cNvSpPr txBox="1"/>
          <p:nvPr>
            <p:ph idx="2" type="subTitle"/>
          </p:nvPr>
        </p:nvSpPr>
        <p:spPr>
          <a:xfrm>
            <a:off x="2014509" y="2802444"/>
            <a:ext cx="1551000" cy="204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9pPr>
          </a:lstStyle>
          <a:p/>
        </p:txBody>
      </p:sp>
      <p:sp>
        <p:nvSpPr>
          <p:cNvPr id="225" name="Google Shape;225;p30"/>
          <p:cNvSpPr txBox="1"/>
          <p:nvPr>
            <p:ph idx="3" type="subTitle"/>
          </p:nvPr>
        </p:nvSpPr>
        <p:spPr>
          <a:xfrm>
            <a:off x="189200" y="2978305"/>
            <a:ext cx="1581900" cy="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9pPr>
          </a:lstStyle>
          <a:p/>
        </p:txBody>
      </p:sp>
      <p:sp>
        <p:nvSpPr>
          <p:cNvPr id="226" name="Google Shape;226;p30"/>
          <p:cNvSpPr txBox="1"/>
          <p:nvPr>
            <p:ph idx="4" type="body"/>
          </p:nvPr>
        </p:nvSpPr>
        <p:spPr>
          <a:xfrm>
            <a:off x="212473" y="1023597"/>
            <a:ext cx="3560400" cy="9897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cxnSp>
        <p:nvCxnSpPr>
          <p:cNvPr id="227" name="Google Shape;227;p30"/>
          <p:cNvCxnSpPr/>
          <p:nvPr/>
        </p:nvCxnSpPr>
        <p:spPr>
          <a:xfrm>
            <a:off x="226950" y="4635025"/>
            <a:ext cx="342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30"/>
          <p:cNvCxnSpPr/>
          <p:nvPr/>
        </p:nvCxnSpPr>
        <p:spPr>
          <a:xfrm>
            <a:off x="226950" y="4326850"/>
            <a:ext cx="342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" name="Google Shape;229;p30"/>
          <p:cNvSpPr/>
          <p:nvPr/>
        </p:nvSpPr>
        <p:spPr>
          <a:xfrm>
            <a:off x="7308210" y="4181450"/>
            <a:ext cx="1607100" cy="78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30" name="Google Shape;230;p30"/>
          <p:cNvSpPr txBox="1"/>
          <p:nvPr>
            <p:ph idx="5" type="body"/>
          </p:nvPr>
        </p:nvSpPr>
        <p:spPr>
          <a:xfrm>
            <a:off x="7308213" y="4314851"/>
            <a:ext cx="16071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31" name="Google Shape;231;p30"/>
          <p:cNvSpPr txBox="1"/>
          <p:nvPr>
            <p:ph idx="6" type="subTitle"/>
          </p:nvPr>
        </p:nvSpPr>
        <p:spPr>
          <a:xfrm>
            <a:off x="7308213" y="4203043"/>
            <a:ext cx="1607100" cy="3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 Medium"/>
              <a:buNone/>
              <a:defRPr sz="900"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9pPr>
          </a:lstStyle>
          <a:p/>
        </p:txBody>
      </p:sp>
      <p:sp>
        <p:nvSpPr>
          <p:cNvPr id="232" name="Google Shape;232;p30"/>
          <p:cNvSpPr/>
          <p:nvPr/>
        </p:nvSpPr>
        <p:spPr>
          <a:xfrm>
            <a:off x="7308198" y="3325500"/>
            <a:ext cx="1607100" cy="78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33" name="Google Shape;233;p30"/>
          <p:cNvSpPr txBox="1"/>
          <p:nvPr>
            <p:ph idx="7" type="body"/>
          </p:nvPr>
        </p:nvSpPr>
        <p:spPr>
          <a:xfrm>
            <a:off x="7308200" y="3458901"/>
            <a:ext cx="16071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34" name="Google Shape;234;p30"/>
          <p:cNvSpPr txBox="1"/>
          <p:nvPr>
            <p:ph idx="8" type="subTitle"/>
          </p:nvPr>
        </p:nvSpPr>
        <p:spPr>
          <a:xfrm>
            <a:off x="7308201" y="3347093"/>
            <a:ext cx="1607100" cy="3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 Medium"/>
              <a:buNone/>
              <a:defRPr sz="900"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9pPr>
          </a:lstStyle>
          <a:p/>
        </p:txBody>
      </p:sp>
      <p:sp>
        <p:nvSpPr>
          <p:cNvPr id="235" name="Google Shape;235;p30"/>
          <p:cNvSpPr/>
          <p:nvPr/>
        </p:nvSpPr>
        <p:spPr>
          <a:xfrm>
            <a:off x="3959148" y="4181450"/>
            <a:ext cx="1607100" cy="78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36" name="Google Shape;236;p30"/>
          <p:cNvSpPr txBox="1"/>
          <p:nvPr>
            <p:ph idx="9" type="body"/>
          </p:nvPr>
        </p:nvSpPr>
        <p:spPr>
          <a:xfrm>
            <a:off x="3959150" y="4314851"/>
            <a:ext cx="16071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37" name="Google Shape;237;p30"/>
          <p:cNvSpPr/>
          <p:nvPr/>
        </p:nvSpPr>
        <p:spPr>
          <a:xfrm>
            <a:off x="3959150" y="3325508"/>
            <a:ext cx="1607100" cy="78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238" name="Google Shape;238;p30"/>
          <p:cNvSpPr txBox="1"/>
          <p:nvPr>
            <p:ph idx="13" type="subTitle"/>
          </p:nvPr>
        </p:nvSpPr>
        <p:spPr>
          <a:xfrm>
            <a:off x="3959150" y="3325475"/>
            <a:ext cx="1607100" cy="7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0"/>
          <p:cNvSpPr txBox="1"/>
          <p:nvPr>
            <p:ph idx="14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0" name="Google Shape;240;p30"/>
          <p:cNvSpPr txBox="1"/>
          <p:nvPr>
            <p:ph idx="15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1" name="Google Shape;241;p30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2" name="Google Shape;242;p30"/>
          <p:cNvSpPr txBox="1"/>
          <p:nvPr>
            <p:ph type="title"/>
          </p:nvPr>
        </p:nvSpPr>
        <p:spPr>
          <a:xfrm>
            <a:off x="73152" y="335300"/>
            <a:ext cx="88848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9pPr>
          </a:lstStyle>
          <a:p/>
        </p:txBody>
      </p:sp>
      <p:cxnSp>
        <p:nvCxnSpPr>
          <p:cNvPr id="243" name="Google Shape;243;p30"/>
          <p:cNvCxnSpPr/>
          <p:nvPr/>
        </p:nvCxnSpPr>
        <p:spPr>
          <a:xfrm>
            <a:off x="3952400" y="1193550"/>
            <a:ext cx="0" cy="7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30"/>
          <p:cNvCxnSpPr/>
          <p:nvPr/>
        </p:nvCxnSpPr>
        <p:spPr>
          <a:xfrm>
            <a:off x="5070844" y="1193550"/>
            <a:ext cx="0" cy="7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30"/>
          <p:cNvCxnSpPr/>
          <p:nvPr/>
        </p:nvCxnSpPr>
        <p:spPr>
          <a:xfrm>
            <a:off x="6189289" y="1193550"/>
            <a:ext cx="0" cy="7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30"/>
          <p:cNvCxnSpPr/>
          <p:nvPr/>
        </p:nvCxnSpPr>
        <p:spPr>
          <a:xfrm>
            <a:off x="7307733" y="1193550"/>
            <a:ext cx="0" cy="7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30"/>
          <p:cNvCxnSpPr/>
          <p:nvPr/>
        </p:nvCxnSpPr>
        <p:spPr>
          <a:xfrm>
            <a:off x="8426178" y="1193550"/>
            <a:ext cx="0" cy="7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30"/>
          <p:cNvCxnSpPr/>
          <p:nvPr/>
        </p:nvCxnSpPr>
        <p:spPr>
          <a:xfrm>
            <a:off x="4511622" y="1193550"/>
            <a:ext cx="0" cy="7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0"/>
          <p:cNvCxnSpPr/>
          <p:nvPr/>
        </p:nvCxnSpPr>
        <p:spPr>
          <a:xfrm>
            <a:off x="5630067" y="1193550"/>
            <a:ext cx="0" cy="7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0"/>
          <p:cNvCxnSpPr/>
          <p:nvPr/>
        </p:nvCxnSpPr>
        <p:spPr>
          <a:xfrm>
            <a:off x="6748511" y="1193550"/>
            <a:ext cx="0" cy="7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30"/>
          <p:cNvCxnSpPr/>
          <p:nvPr/>
        </p:nvCxnSpPr>
        <p:spPr>
          <a:xfrm>
            <a:off x="7866956" y="1193550"/>
            <a:ext cx="0" cy="7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30"/>
          <p:cNvCxnSpPr/>
          <p:nvPr/>
        </p:nvCxnSpPr>
        <p:spPr>
          <a:xfrm>
            <a:off x="8985400" y="1193550"/>
            <a:ext cx="0" cy="7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30"/>
          <p:cNvCxnSpPr/>
          <p:nvPr/>
        </p:nvCxnSpPr>
        <p:spPr>
          <a:xfrm>
            <a:off x="719400" y="4125475"/>
            <a:ext cx="0" cy="83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30"/>
          <p:cNvCxnSpPr/>
          <p:nvPr/>
        </p:nvCxnSpPr>
        <p:spPr>
          <a:xfrm>
            <a:off x="1208760" y="4125475"/>
            <a:ext cx="0" cy="83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30"/>
          <p:cNvCxnSpPr/>
          <p:nvPr/>
        </p:nvCxnSpPr>
        <p:spPr>
          <a:xfrm>
            <a:off x="1698120" y="4125475"/>
            <a:ext cx="0" cy="83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30"/>
          <p:cNvCxnSpPr/>
          <p:nvPr/>
        </p:nvCxnSpPr>
        <p:spPr>
          <a:xfrm>
            <a:off x="2187480" y="4125475"/>
            <a:ext cx="0" cy="83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" name="Google Shape;257;p30"/>
          <p:cNvSpPr/>
          <p:nvPr/>
        </p:nvSpPr>
        <p:spPr>
          <a:xfrm>
            <a:off x="229843" y="4125475"/>
            <a:ext cx="3425935" cy="838687"/>
          </a:xfrm>
          <a:custGeom>
            <a:rect b="b" l="l" r="r" t="t"/>
            <a:pathLst>
              <a:path extrusionOk="0" h="148178" w="347018">
                <a:moveTo>
                  <a:pt x="0" y="0"/>
                </a:moveTo>
                <a:lnTo>
                  <a:pt x="0" y="148178"/>
                </a:lnTo>
                <a:lnTo>
                  <a:pt x="347018" y="148178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258" name="Google Shape;258;p30"/>
          <p:cNvCxnSpPr/>
          <p:nvPr/>
        </p:nvCxnSpPr>
        <p:spPr>
          <a:xfrm>
            <a:off x="2676840" y="4125475"/>
            <a:ext cx="0" cy="83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30"/>
          <p:cNvCxnSpPr/>
          <p:nvPr/>
        </p:nvCxnSpPr>
        <p:spPr>
          <a:xfrm>
            <a:off x="3166200" y="4125475"/>
            <a:ext cx="0" cy="83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" name="Google Shape;260;p30"/>
          <p:cNvSpPr/>
          <p:nvPr/>
        </p:nvSpPr>
        <p:spPr>
          <a:xfrm>
            <a:off x="5633673" y="3325500"/>
            <a:ext cx="1607100" cy="78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61" name="Google Shape;261;p30"/>
          <p:cNvSpPr txBox="1"/>
          <p:nvPr>
            <p:ph idx="16" type="body"/>
          </p:nvPr>
        </p:nvSpPr>
        <p:spPr>
          <a:xfrm>
            <a:off x="5633675" y="3458901"/>
            <a:ext cx="16071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62" name="Google Shape;262;p30"/>
          <p:cNvSpPr txBox="1"/>
          <p:nvPr>
            <p:ph idx="17" type="subTitle"/>
          </p:nvPr>
        </p:nvSpPr>
        <p:spPr>
          <a:xfrm>
            <a:off x="3959151" y="4203043"/>
            <a:ext cx="1607100" cy="3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 Medium"/>
              <a:buNone/>
              <a:defRPr sz="900"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9pPr>
          </a:lstStyle>
          <a:p/>
        </p:txBody>
      </p:sp>
      <p:sp>
        <p:nvSpPr>
          <p:cNvPr id="263" name="Google Shape;263;p30"/>
          <p:cNvSpPr txBox="1"/>
          <p:nvPr>
            <p:ph idx="18" type="subTitle"/>
          </p:nvPr>
        </p:nvSpPr>
        <p:spPr>
          <a:xfrm>
            <a:off x="5633676" y="3347093"/>
            <a:ext cx="1607100" cy="3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 Medium"/>
              <a:buNone/>
              <a:defRPr sz="900"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9pPr>
          </a:lstStyle>
          <a:p/>
        </p:txBody>
      </p:sp>
      <p:sp>
        <p:nvSpPr>
          <p:cNvPr id="264" name="Google Shape;264;p30"/>
          <p:cNvSpPr/>
          <p:nvPr/>
        </p:nvSpPr>
        <p:spPr>
          <a:xfrm>
            <a:off x="5633660" y="4181450"/>
            <a:ext cx="1607100" cy="78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65" name="Google Shape;265;p30"/>
          <p:cNvSpPr txBox="1"/>
          <p:nvPr>
            <p:ph idx="19" type="body"/>
          </p:nvPr>
        </p:nvSpPr>
        <p:spPr>
          <a:xfrm>
            <a:off x="5633663" y="4314851"/>
            <a:ext cx="16071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66" name="Google Shape;266;p30"/>
          <p:cNvSpPr txBox="1"/>
          <p:nvPr>
            <p:ph idx="20" type="subTitle"/>
          </p:nvPr>
        </p:nvSpPr>
        <p:spPr>
          <a:xfrm>
            <a:off x="5633663" y="4203043"/>
            <a:ext cx="1607100" cy="3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 Medium"/>
              <a:buNone/>
              <a:defRPr sz="900"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9pPr>
          </a:lstStyle>
          <a:p/>
        </p:txBody>
      </p:sp>
      <p:sp>
        <p:nvSpPr>
          <p:cNvPr id="267" name="Google Shape;267;p30"/>
          <p:cNvSpPr txBox="1"/>
          <p:nvPr>
            <p:ph idx="21" type="subTitle"/>
          </p:nvPr>
        </p:nvSpPr>
        <p:spPr>
          <a:xfrm>
            <a:off x="3933400" y="1065775"/>
            <a:ext cx="5781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9pPr>
          </a:lstStyle>
          <a:p/>
        </p:txBody>
      </p:sp>
      <p:sp>
        <p:nvSpPr>
          <p:cNvPr id="268" name="Google Shape;268;p30"/>
          <p:cNvSpPr txBox="1"/>
          <p:nvPr>
            <p:ph idx="22" type="subTitle"/>
          </p:nvPr>
        </p:nvSpPr>
        <p:spPr>
          <a:xfrm>
            <a:off x="5052000" y="1065775"/>
            <a:ext cx="5781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9pPr>
          </a:lstStyle>
          <a:p/>
        </p:txBody>
      </p:sp>
      <p:sp>
        <p:nvSpPr>
          <p:cNvPr id="269" name="Google Shape;269;p30"/>
          <p:cNvSpPr txBox="1"/>
          <p:nvPr>
            <p:ph idx="23" type="subTitle"/>
          </p:nvPr>
        </p:nvSpPr>
        <p:spPr>
          <a:xfrm>
            <a:off x="7288862" y="1065775"/>
            <a:ext cx="5781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9pPr>
          </a:lstStyle>
          <a:p/>
        </p:txBody>
      </p:sp>
      <p:sp>
        <p:nvSpPr>
          <p:cNvPr id="270" name="Google Shape;270;p30"/>
          <p:cNvSpPr txBox="1"/>
          <p:nvPr>
            <p:ph idx="24" type="subTitle"/>
          </p:nvPr>
        </p:nvSpPr>
        <p:spPr>
          <a:xfrm>
            <a:off x="8407312" y="1065775"/>
            <a:ext cx="5781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9pPr>
          </a:lstStyle>
          <a:p/>
        </p:txBody>
      </p:sp>
      <p:sp>
        <p:nvSpPr>
          <p:cNvPr id="271" name="Google Shape;271;p30"/>
          <p:cNvSpPr txBox="1"/>
          <p:nvPr>
            <p:ph idx="25" type="subTitle"/>
          </p:nvPr>
        </p:nvSpPr>
        <p:spPr>
          <a:xfrm>
            <a:off x="6170412" y="1065775"/>
            <a:ext cx="5781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9pPr>
          </a:lstStyle>
          <a:p/>
        </p:txBody>
      </p:sp>
      <p:sp>
        <p:nvSpPr>
          <p:cNvPr id="272" name="Google Shape;272;p30"/>
          <p:cNvSpPr txBox="1"/>
          <p:nvPr>
            <p:ph idx="26" type="subTitle"/>
          </p:nvPr>
        </p:nvSpPr>
        <p:spPr>
          <a:xfrm>
            <a:off x="3946300" y="2211525"/>
            <a:ext cx="1589400" cy="461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73" name="Google Shape;273;p30"/>
          <p:cNvSpPr txBox="1"/>
          <p:nvPr>
            <p:ph idx="27" type="subTitle"/>
          </p:nvPr>
        </p:nvSpPr>
        <p:spPr>
          <a:xfrm>
            <a:off x="5619200" y="2211513"/>
            <a:ext cx="1589400" cy="461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74" name="Google Shape;274;p30"/>
          <p:cNvSpPr txBox="1"/>
          <p:nvPr>
            <p:ph idx="28" type="subTitle"/>
          </p:nvPr>
        </p:nvSpPr>
        <p:spPr>
          <a:xfrm>
            <a:off x="7302800" y="2211513"/>
            <a:ext cx="1589400" cy="461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75" name="Google Shape;275;p30"/>
          <p:cNvSpPr txBox="1"/>
          <p:nvPr>
            <p:ph idx="29" type="subTitle"/>
          </p:nvPr>
        </p:nvSpPr>
        <p:spPr>
          <a:xfrm>
            <a:off x="5625300" y="1997479"/>
            <a:ext cx="1590600" cy="30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30"/>
          <p:cNvSpPr txBox="1"/>
          <p:nvPr>
            <p:ph idx="30" type="subTitle"/>
          </p:nvPr>
        </p:nvSpPr>
        <p:spPr>
          <a:xfrm>
            <a:off x="7298200" y="1997467"/>
            <a:ext cx="1590600" cy="30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30"/>
          <p:cNvSpPr txBox="1"/>
          <p:nvPr>
            <p:ph idx="31" type="subTitle"/>
          </p:nvPr>
        </p:nvSpPr>
        <p:spPr>
          <a:xfrm>
            <a:off x="3952400" y="1997479"/>
            <a:ext cx="1590600" cy="30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30"/>
          <p:cNvSpPr txBox="1"/>
          <p:nvPr>
            <p:ph idx="32" type="subTitle"/>
          </p:nvPr>
        </p:nvSpPr>
        <p:spPr>
          <a:xfrm>
            <a:off x="3939000" y="2797425"/>
            <a:ext cx="4968900" cy="30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9pPr>
          </a:lstStyle>
          <a:p/>
        </p:txBody>
      </p:sp>
      <p:sp>
        <p:nvSpPr>
          <p:cNvPr id="279" name="Google Shape;279;p30"/>
          <p:cNvSpPr txBox="1"/>
          <p:nvPr>
            <p:ph idx="33" type="subTitle"/>
          </p:nvPr>
        </p:nvSpPr>
        <p:spPr>
          <a:xfrm>
            <a:off x="3946300" y="3070150"/>
            <a:ext cx="4968900" cy="204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80" name="Google Shape;280;p30"/>
          <p:cNvSpPr txBox="1"/>
          <p:nvPr>
            <p:ph idx="34" type="subTitle"/>
          </p:nvPr>
        </p:nvSpPr>
        <p:spPr>
          <a:xfrm>
            <a:off x="220150" y="3826873"/>
            <a:ext cx="3426000" cy="30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9pPr>
          </a:lstStyle>
          <a:p/>
        </p:txBody>
      </p:sp>
      <p:sp>
        <p:nvSpPr>
          <p:cNvPr id="281" name="Google Shape;281;p30"/>
          <p:cNvSpPr txBox="1"/>
          <p:nvPr>
            <p:ph idx="35" type="subTitle"/>
          </p:nvPr>
        </p:nvSpPr>
        <p:spPr>
          <a:xfrm>
            <a:off x="218299" y="3457711"/>
            <a:ext cx="1551000" cy="204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9pPr>
          </a:lstStyle>
          <a:p/>
        </p:txBody>
      </p:sp>
      <p:sp>
        <p:nvSpPr>
          <p:cNvPr id="282" name="Google Shape;282;p30"/>
          <p:cNvSpPr txBox="1"/>
          <p:nvPr>
            <p:ph idx="36" type="subTitle"/>
          </p:nvPr>
        </p:nvSpPr>
        <p:spPr>
          <a:xfrm>
            <a:off x="189200" y="2323038"/>
            <a:ext cx="1581900" cy="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9pPr>
          </a:lstStyle>
          <a:p/>
        </p:txBody>
      </p:sp>
      <p:sp>
        <p:nvSpPr>
          <p:cNvPr id="283" name="Google Shape;283;p30"/>
          <p:cNvSpPr txBox="1"/>
          <p:nvPr>
            <p:ph idx="37" type="subTitle"/>
          </p:nvPr>
        </p:nvSpPr>
        <p:spPr>
          <a:xfrm>
            <a:off x="218299" y="2802444"/>
            <a:ext cx="1551000" cy="204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9pPr>
          </a:lstStyle>
          <a:p/>
        </p:txBody>
      </p:sp>
      <p:sp>
        <p:nvSpPr>
          <p:cNvPr id="284" name="Google Shape;284;p30"/>
          <p:cNvSpPr txBox="1"/>
          <p:nvPr>
            <p:ph idx="38" type="subTitle"/>
          </p:nvPr>
        </p:nvSpPr>
        <p:spPr>
          <a:xfrm>
            <a:off x="220150" y="2152976"/>
            <a:ext cx="3426000" cy="30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9pPr>
          </a:lstStyle>
          <a:p/>
        </p:txBody>
      </p:sp>
      <p:sp>
        <p:nvSpPr>
          <p:cNvPr id="285" name="Google Shape;285;p30"/>
          <p:cNvSpPr txBox="1"/>
          <p:nvPr>
            <p:ph idx="39" type="subTitle"/>
          </p:nvPr>
        </p:nvSpPr>
        <p:spPr>
          <a:xfrm>
            <a:off x="1985411" y="2978305"/>
            <a:ext cx="1581900" cy="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9pPr>
          </a:lstStyle>
          <a:p/>
        </p:txBody>
      </p:sp>
      <p:sp>
        <p:nvSpPr>
          <p:cNvPr id="286" name="Google Shape;286;p30"/>
          <p:cNvSpPr txBox="1"/>
          <p:nvPr>
            <p:ph idx="40" type="subTitle"/>
          </p:nvPr>
        </p:nvSpPr>
        <p:spPr>
          <a:xfrm>
            <a:off x="2014509" y="3457711"/>
            <a:ext cx="1551000" cy="204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4">
    <p:bg>
      <p:bgPr>
        <a:solidFill>
          <a:schemeClr val="dk2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1"/>
          <p:cNvSpPr txBox="1"/>
          <p:nvPr/>
        </p:nvSpPr>
        <p:spPr>
          <a:xfrm>
            <a:off x="151500" y="-149638"/>
            <a:ext cx="14787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400">
                <a:solidFill>
                  <a:schemeClr val="accent2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“</a:t>
            </a:r>
            <a:endParaRPr b="1" sz="14400">
              <a:solidFill>
                <a:schemeClr val="accent2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289" name="Google Shape;289;p31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0" name="Google Shape;290;p31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1" name="Google Shape;291;p31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31"/>
          <p:cNvSpPr txBox="1"/>
          <p:nvPr>
            <p:ph idx="3" type="body"/>
          </p:nvPr>
        </p:nvSpPr>
        <p:spPr>
          <a:xfrm>
            <a:off x="1664044" y="349775"/>
            <a:ext cx="6903000" cy="3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indent="-457200" lvl="1" marL="9144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indent="-457200" lvl="2" marL="13716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indent="-457200" lvl="3" marL="18288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indent="-457200" lvl="4" marL="22860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indent="-457200" lvl="5" marL="27432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indent="-457200" lvl="6" marL="32004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indent="-457200" lvl="7" marL="36576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indent="-457200" lvl="8" marL="41148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293" name="Google Shape;293;p31"/>
          <p:cNvSpPr txBox="1"/>
          <p:nvPr>
            <p:ph idx="4" type="subTitle"/>
          </p:nvPr>
        </p:nvSpPr>
        <p:spPr>
          <a:xfrm>
            <a:off x="1664050" y="4468300"/>
            <a:ext cx="54897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80">
          <p15:clr>
            <a:srgbClr val="FA7B17"/>
          </p15:clr>
        </p15:guide>
        <p15:guide id="2" pos="2790">
          <p15:clr>
            <a:srgbClr val="FA7B17"/>
          </p15:clr>
        </p15:guide>
        <p15:guide id="3" pos="2970">
          <p15:clr>
            <a:srgbClr val="FA7B17"/>
          </p15:clr>
        </p15:guide>
        <p15:guide id="4" pos="5580">
          <p15:clr>
            <a:srgbClr val="FA7B17"/>
          </p15:clr>
        </p15:guide>
        <p15:guide id="5" orient="horz" pos="180">
          <p15:clr>
            <a:srgbClr val="FA7B17"/>
          </p15:clr>
        </p15:guide>
        <p15:guide id="6" orient="horz" pos="2790">
          <p15:clr>
            <a:srgbClr val="FA7B17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BLANK_1_4_1">
    <p:bg>
      <p:bgPr>
        <a:solidFill>
          <a:schemeClr val="dk1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6" name="Google Shape;296;p32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7" name="Google Shape;297;p32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32"/>
          <p:cNvSpPr txBox="1"/>
          <p:nvPr>
            <p:ph type="title"/>
          </p:nvPr>
        </p:nvSpPr>
        <p:spPr>
          <a:xfrm>
            <a:off x="73152" y="335300"/>
            <a:ext cx="88848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299" name="Google Shape;299;p32"/>
          <p:cNvCxnSpPr/>
          <p:nvPr/>
        </p:nvCxnSpPr>
        <p:spPr>
          <a:xfrm>
            <a:off x="234800" y="1193550"/>
            <a:ext cx="0" cy="36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32"/>
          <p:cNvCxnSpPr/>
          <p:nvPr/>
        </p:nvCxnSpPr>
        <p:spPr>
          <a:xfrm>
            <a:off x="1474000" y="1193550"/>
            <a:ext cx="0" cy="36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32"/>
          <p:cNvCxnSpPr/>
          <p:nvPr/>
        </p:nvCxnSpPr>
        <p:spPr>
          <a:xfrm>
            <a:off x="2713200" y="1193550"/>
            <a:ext cx="0" cy="36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32"/>
          <p:cNvCxnSpPr/>
          <p:nvPr/>
        </p:nvCxnSpPr>
        <p:spPr>
          <a:xfrm>
            <a:off x="3952400" y="1193550"/>
            <a:ext cx="0" cy="36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32"/>
          <p:cNvCxnSpPr/>
          <p:nvPr/>
        </p:nvCxnSpPr>
        <p:spPr>
          <a:xfrm>
            <a:off x="5191600" y="1193550"/>
            <a:ext cx="0" cy="36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32"/>
          <p:cNvCxnSpPr/>
          <p:nvPr/>
        </p:nvCxnSpPr>
        <p:spPr>
          <a:xfrm>
            <a:off x="6430800" y="1193550"/>
            <a:ext cx="0" cy="36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32"/>
          <p:cNvCxnSpPr/>
          <p:nvPr/>
        </p:nvCxnSpPr>
        <p:spPr>
          <a:xfrm>
            <a:off x="7670000" y="1193550"/>
            <a:ext cx="0" cy="36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32"/>
          <p:cNvCxnSpPr/>
          <p:nvPr/>
        </p:nvCxnSpPr>
        <p:spPr>
          <a:xfrm>
            <a:off x="8909200" y="1193550"/>
            <a:ext cx="0" cy="36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" name="Google Shape;307;p32"/>
          <p:cNvSpPr txBox="1"/>
          <p:nvPr>
            <p:ph idx="3" type="body"/>
          </p:nvPr>
        </p:nvSpPr>
        <p:spPr>
          <a:xfrm>
            <a:off x="5172399" y="349775"/>
            <a:ext cx="3721800" cy="7071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8" name="Google Shape;308;p32"/>
          <p:cNvSpPr txBox="1"/>
          <p:nvPr>
            <p:ph idx="4" type="subTitle"/>
          </p:nvPr>
        </p:nvSpPr>
        <p:spPr>
          <a:xfrm>
            <a:off x="3933400" y="1065775"/>
            <a:ext cx="5781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9" name="Google Shape;309;p32"/>
          <p:cNvSpPr txBox="1"/>
          <p:nvPr>
            <p:ph idx="5" type="subTitle"/>
          </p:nvPr>
        </p:nvSpPr>
        <p:spPr>
          <a:xfrm>
            <a:off x="5174505" y="1065775"/>
            <a:ext cx="5781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0" name="Google Shape;310;p32"/>
          <p:cNvSpPr txBox="1"/>
          <p:nvPr>
            <p:ph idx="6" type="subTitle"/>
          </p:nvPr>
        </p:nvSpPr>
        <p:spPr>
          <a:xfrm>
            <a:off x="2692294" y="1065775"/>
            <a:ext cx="5781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1" name="Google Shape;311;p32"/>
          <p:cNvSpPr txBox="1"/>
          <p:nvPr>
            <p:ph idx="7" type="subTitle"/>
          </p:nvPr>
        </p:nvSpPr>
        <p:spPr>
          <a:xfrm>
            <a:off x="1454986" y="1065775"/>
            <a:ext cx="5781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2" name="Google Shape;312;p32"/>
          <p:cNvSpPr txBox="1"/>
          <p:nvPr>
            <p:ph idx="8" type="subTitle"/>
          </p:nvPr>
        </p:nvSpPr>
        <p:spPr>
          <a:xfrm>
            <a:off x="206286" y="1065775"/>
            <a:ext cx="5781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3" name="Google Shape;313;p32"/>
          <p:cNvSpPr txBox="1"/>
          <p:nvPr>
            <p:ph idx="9" type="subTitle"/>
          </p:nvPr>
        </p:nvSpPr>
        <p:spPr>
          <a:xfrm>
            <a:off x="6412959" y="1065775"/>
            <a:ext cx="5781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4" name="Google Shape;314;p32"/>
          <p:cNvSpPr txBox="1"/>
          <p:nvPr>
            <p:ph idx="13" type="subTitle"/>
          </p:nvPr>
        </p:nvSpPr>
        <p:spPr>
          <a:xfrm>
            <a:off x="7651409" y="1065775"/>
            <a:ext cx="5781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80">
          <p15:clr>
            <a:srgbClr val="FA7B17"/>
          </p15:clr>
        </p15:guide>
        <p15:guide id="2" pos="2790">
          <p15:clr>
            <a:srgbClr val="FA7B17"/>
          </p15:clr>
        </p15:guide>
        <p15:guide id="3" pos="2970">
          <p15:clr>
            <a:srgbClr val="FA7B17"/>
          </p15:clr>
        </p15:guide>
        <p15:guide id="4" pos="5580">
          <p15:clr>
            <a:srgbClr val="FA7B17"/>
          </p15:clr>
        </p15:guide>
        <p15:guide id="5" orient="horz" pos="180">
          <p15:clr>
            <a:srgbClr val="FA7B17"/>
          </p15:clr>
        </p15:guide>
        <p15:guide id="6" orient="horz" pos="2790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arterly Chart">
  <p:cSld name="BLANK_1_5">
    <p:bg>
      <p:bgPr>
        <a:solidFill>
          <a:schemeClr val="lt1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7" name="Google Shape;317;p33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8" name="Google Shape;318;p33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Google Shape;319;p33"/>
          <p:cNvSpPr txBox="1"/>
          <p:nvPr>
            <p:ph type="title"/>
          </p:nvPr>
        </p:nvSpPr>
        <p:spPr>
          <a:xfrm>
            <a:off x="73152" y="335300"/>
            <a:ext cx="44487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320" name="Google Shape;320;p33"/>
          <p:cNvGrpSpPr/>
          <p:nvPr/>
        </p:nvGrpSpPr>
        <p:grpSpPr>
          <a:xfrm>
            <a:off x="234275" y="1193325"/>
            <a:ext cx="8682900" cy="3704450"/>
            <a:chOff x="234275" y="1193325"/>
            <a:chExt cx="8682900" cy="3704450"/>
          </a:xfrm>
        </p:grpSpPr>
        <p:cxnSp>
          <p:nvCxnSpPr>
            <p:cNvPr id="321" name="Google Shape;321;p33"/>
            <p:cNvCxnSpPr/>
            <p:nvPr/>
          </p:nvCxnSpPr>
          <p:spPr>
            <a:xfrm>
              <a:off x="234275" y="4008300"/>
              <a:ext cx="8682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p33"/>
            <p:cNvCxnSpPr/>
            <p:nvPr/>
          </p:nvCxnSpPr>
          <p:spPr>
            <a:xfrm>
              <a:off x="234275" y="3045563"/>
              <a:ext cx="8682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p33"/>
            <p:cNvCxnSpPr/>
            <p:nvPr/>
          </p:nvCxnSpPr>
          <p:spPr>
            <a:xfrm>
              <a:off x="234275" y="2082825"/>
              <a:ext cx="8682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4" name="Google Shape;324;p33"/>
            <p:cNvSpPr/>
            <p:nvPr/>
          </p:nvSpPr>
          <p:spPr>
            <a:xfrm>
              <a:off x="234275" y="1193325"/>
              <a:ext cx="8675450" cy="3704450"/>
            </a:xfrm>
            <a:custGeom>
              <a:rect b="b" l="l" r="r" t="t"/>
              <a:pathLst>
                <a:path extrusionOk="0" h="148178" w="347018">
                  <a:moveTo>
                    <a:pt x="0" y="0"/>
                  </a:moveTo>
                  <a:lnTo>
                    <a:pt x="0" y="148178"/>
                  </a:lnTo>
                  <a:lnTo>
                    <a:pt x="347018" y="148178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325" name="Google Shape;325;p33"/>
          <p:cNvSpPr txBox="1"/>
          <p:nvPr>
            <p:ph idx="3" type="body"/>
          </p:nvPr>
        </p:nvSpPr>
        <p:spPr>
          <a:xfrm>
            <a:off x="5172399" y="349775"/>
            <a:ext cx="3721800" cy="7071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26" name="Google Shape;326;p33"/>
          <p:cNvSpPr txBox="1"/>
          <p:nvPr>
            <p:ph idx="4" type="subTitle"/>
          </p:nvPr>
        </p:nvSpPr>
        <p:spPr>
          <a:xfrm>
            <a:off x="207975" y="1065775"/>
            <a:ext cx="8007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7" name="Google Shape;327;p33"/>
          <p:cNvSpPr txBox="1"/>
          <p:nvPr>
            <p:ph idx="5" type="subTitle"/>
          </p:nvPr>
        </p:nvSpPr>
        <p:spPr>
          <a:xfrm>
            <a:off x="207975" y="1803028"/>
            <a:ext cx="8007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8" name="Google Shape;328;p33"/>
          <p:cNvSpPr txBox="1"/>
          <p:nvPr>
            <p:ph idx="6" type="subTitle"/>
          </p:nvPr>
        </p:nvSpPr>
        <p:spPr>
          <a:xfrm>
            <a:off x="207975" y="2765045"/>
            <a:ext cx="8007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9" name="Google Shape;329;p33"/>
          <p:cNvSpPr txBox="1"/>
          <p:nvPr>
            <p:ph idx="7" type="subTitle"/>
          </p:nvPr>
        </p:nvSpPr>
        <p:spPr>
          <a:xfrm>
            <a:off x="207975" y="3743075"/>
            <a:ext cx="8007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0" name="Google Shape;330;p33"/>
          <p:cNvSpPr txBox="1"/>
          <p:nvPr>
            <p:ph idx="8" type="subTitle"/>
          </p:nvPr>
        </p:nvSpPr>
        <p:spPr>
          <a:xfrm>
            <a:off x="1656927" y="4574475"/>
            <a:ext cx="800700" cy="246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33"/>
          <p:cNvSpPr txBox="1"/>
          <p:nvPr>
            <p:ph idx="9" type="subTitle"/>
          </p:nvPr>
        </p:nvSpPr>
        <p:spPr>
          <a:xfrm>
            <a:off x="3200680" y="4574475"/>
            <a:ext cx="800700" cy="246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2" name="Google Shape;332;p33"/>
          <p:cNvSpPr txBox="1"/>
          <p:nvPr>
            <p:ph idx="13" type="subTitle"/>
          </p:nvPr>
        </p:nvSpPr>
        <p:spPr>
          <a:xfrm>
            <a:off x="4745382" y="4574475"/>
            <a:ext cx="800700" cy="246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3" name="Google Shape;333;p33"/>
          <p:cNvSpPr txBox="1"/>
          <p:nvPr>
            <p:ph idx="14" type="subTitle"/>
          </p:nvPr>
        </p:nvSpPr>
        <p:spPr>
          <a:xfrm>
            <a:off x="6290585" y="4574475"/>
            <a:ext cx="800700" cy="246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4" name="Google Shape;334;p33"/>
          <p:cNvSpPr txBox="1"/>
          <p:nvPr>
            <p:ph idx="15" type="subTitle"/>
          </p:nvPr>
        </p:nvSpPr>
        <p:spPr>
          <a:xfrm>
            <a:off x="7839538" y="4574475"/>
            <a:ext cx="800700" cy="246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80">
          <p15:clr>
            <a:srgbClr val="FA7B17"/>
          </p15:clr>
        </p15:guide>
        <p15:guide id="2" pos="2790">
          <p15:clr>
            <a:srgbClr val="FA7B17"/>
          </p15:clr>
        </p15:guide>
        <p15:guide id="3" pos="2970">
          <p15:clr>
            <a:srgbClr val="FA7B17"/>
          </p15:clr>
        </p15:guide>
        <p15:guide id="4" pos="5580">
          <p15:clr>
            <a:srgbClr val="FA7B17"/>
          </p15:clr>
        </p15:guide>
        <p15:guide id="5" orient="horz" pos="180">
          <p15:clr>
            <a:srgbClr val="FA7B17"/>
          </p15:clr>
        </p15:guide>
        <p15:guide id="6" orient="horz" pos="2790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ney Stats">
  <p:cSld name="CUSTOM_1_2_2_1">
    <p:bg>
      <p:bgPr>
        <a:solidFill>
          <a:schemeClr val="lt1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4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7" name="Google Shape;337;p34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8" name="Google Shape;338;p34"/>
          <p:cNvSpPr txBox="1"/>
          <p:nvPr>
            <p:ph type="title"/>
          </p:nvPr>
        </p:nvSpPr>
        <p:spPr>
          <a:xfrm>
            <a:off x="73152" y="335300"/>
            <a:ext cx="88848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39" name="Google Shape;339;p34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34"/>
          <p:cNvSpPr txBox="1"/>
          <p:nvPr>
            <p:ph idx="3" type="subTitle"/>
          </p:nvPr>
        </p:nvSpPr>
        <p:spPr>
          <a:xfrm>
            <a:off x="302250" y="2300325"/>
            <a:ext cx="2428800" cy="2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1" name="Google Shape;341;p34"/>
          <p:cNvSpPr txBox="1"/>
          <p:nvPr>
            <p:ph idx="4" type="body"/>
          </p:nvPr>
        </p:nvSpPr>
        <p:spPr>
          <a:xfrm>
            <a:off x="2731051" y="2300325"/>
            <a:ext cx="1675800" cy="2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42" name="Google Shape;342;p34"/>
          <p:cNvSpPr txBox="1"/>
          <p:nvPr>
            <p:ph idx="5" type="subTitle"/>
          </p:nvPr>
        </p:nvSpPr>
        <p:spPr>
          <a:xfrm>
            <a:off x="302250" y="3355938"/>
            <a:ext cx="2428800" cy="2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3" name="Google Shape;343;p34"/>
          <p:cNvSpPr txBox="1"/>
          <p:nvPr>
            <p:ph idx="6" type="body"/>
          </p:nvPr>
        </p:nvSpPr>
        <p:spPr>
          <a:xfrm>
            <a:off x="2731051" y="3355938"/>
            <a:ext cx="1675800" cy="2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44" name="Google Shape;344;p34"/>
          <p:cNvSpPr txBox="1"/>
          <p:nvPr>
            <p:ph idx="7" type="subTitle"/>
          </p:nvPr>
        </p:nvSpPr>
        <p:spPr>
          <a:xfrm>
            <a:off x="302250" y="4411563"/>
            <a:ext cx="2428800" cy="2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5" name="Google Shape;345;p34"/>
          <p:cNvSpPr txBox="1"/>
          <p:nvPr>
            <p:ph idx="8" type="body"/>
          </p:nvPr>
        </p:nvSpPr>
        <p:spPr>
          <a:xfrm>
            <a:off x="2731051" y="4411563"/>
            <a:ext cx="1675800" cy="2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46" name="Google Shape;346;p34"/>
          <p:cNvSpPr txBox="1"/>
          <p:nvPr>
            <p:ph idx="9" type="subTitle"/>
          </p:nvPr>
        </p:nvSpPr>
        <p:spPr>
          <a:xfrm>
            <a:off x="4731600" y="2300325"/>
            <a:ext cx="2428800" cy="2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7" name="Google Shape;347;p34"/>
          <p:cNvSpPr txBox="1"/>
          <p:nvPr>
            <p:ph idx="13" type="body"/>
          </p:nvPr>
        </p:nvSpPr>
        <p:spPr>
          <a:xfrm>
            <a:off x="7160401" y="2300325"/>
            <a:ext cx="1675800" cy="2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48" name="Google Shape;348;p34"/>
          <p:cNvSpPr txBox="1"/>
          <p:nvPr>
            <p:ph idx="14" type="subTitle"/>
          </p:nvPr>
        </p:nvSpPr>
        <p:spPr>
          <a:xfrm>
            <a:off x="4731600" y="3355938"/>
            <a:ext cx="2428800" cy="2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9" name="Google Shape;349;p34"/>
          <p:cNvSpPr txBox="1"/>
          <p:nvPr>
            <p:ph idx="15" type="body"/>
          </p:nvPr>
        </p:nvSpPr>
        <p:spPr>
          <a:xfrm>
            <a:off x="7160401" y="3355938"/>
            <a:ext cx="1675800" cy="2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50" name="Google Shape;350;p34"/>
          <p:cNvSpPr txBox="1"/>
          <p:nvPr>
            <p:ph idx="16" type="subTitle"/>
          </p:nvPr>
        </p:nvSpPr>
        <p:spPr>
          <a:xfrm>
            <a:off x="4731600" y="4411563"/>
            <a:ext cx="2428800" cy="2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1" name="Google Shape;351;p34"/>
          <p:cNvSpPr txBox="1"/>
          <p:nvPr>
            <p:ph idx="17" type="body"/>
          </p:nvPr>
        </p:nvSpPr>
        <p:spPr>
          <a:xfrm>
            <a:off x="7160401" y="4411563"/>
            <a:ext cx="1675800" cy="2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down" showMasterSp="0">
  <p:cSld name="Title Slide">
    <p:bg>
      <p:bgPr>
        <a:solidFill>
          <a:schemeClr val="lt1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5"/>
          <p:cNvSpPr txBox="1"/>
          <p:nvPr/>
        </p:nvSpPr>
        <p:spPr>
          <a:xfrm>
            <a:off x="7222297" y="4866750"/>
            <a:ext cx="16782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>
                <a:solidFill>
                  <a:schemeClr val="dk2"/>
                </a:solidFill>
                <a:latin typeface="Familjen Grotesk Medium"/>
                <a:ea typeface="Familjen Grotesk Medium"/>
                <a:cs typeface="Familjen Grotesk Medium"/>
                <a:sym typeface="Familjen Grotesk Medium"/>
              </a:rPr>
              <a:t>Google_logo </a:t>
            </a:r>
            <a:r>
              <a:rPr lang="en" sz="400">
                <a:solidFill>
                  <a:schemeClr val="dk2"/>
                </a:solidFill>
                <a:latin typeface="Familjen Grotesk Medium"/>
                <a:ea typeface="Familjen Grotesk Medium"/>
                <a:cs typeface="Familjen Grotesk Medium"/>
                <a:sym typeface="Familjen Grotesk Medium"/>
              </a:rPr>
              <a:t> 2021   </a:t>
            </a:r>
            <a:r>
              <a:rPr lang="en" sz="400">
                <a:solidFill>
                  <a:schemeClr val="dk2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 |    </a:t>
            </a:r>
            <a:r>
              <a:rPr lang="en" sz="400">
                <a:solidFill>
                  <a:schemeClr val="dk2"/>
                </a:solidFill>
                <a:latin typeface="Familjen Grotesk Medium"/>
                <a:ea typeface="Familjen Grotesk Medium"/>
                <a:cs typeface="Familjen Grotesk Medium"/>
                <a:sym typeface="Familjen Grotesk Medium"/>
              </a:rPr>
              <a:t>Confidential and Proprietary  pg. </a:t>
            </a:r>
            <a:fld id="{00000000-1234-1234-1234-123412341234}" type="slidenum">
              <a:rPr lang="en" sz="400">
                <a:solidFill>
                  <a:schemeClr val="dk2"/>
                </a:solidFill>
                <a:latin typeface="Familjen Grotesk Medium"/>
                <a:ea typeface="Familjen Grotesk Medium"/>
                <a:cs typeface="Familjen Grotesk Medium"/>
                <a:sym typeface="Familjen Grotesk Medium"/>
              </a:rPr>
              <a:t>‹#›</a:t>
            </a:fld>
            <a:endParaRPr sz="400">
              <a:solidFill>
                <a:schemeClr val="dk2"/>
              </a:solidFill>
              <a:latin typeface="Familjen Grotesk Medium"/>
              <a:ea typeface="Familjen Grotesk Medium"/>
              <a:cs typeface="Familjen Grotesk Medium"/>
              <a:sym typeface="Familjen Grotesk Medium"/>
            </a:endParaRPr>
          </a:p>
        </p:txBody>
      </p:sp>
      <p:sp>
        <p:nvSpPr>
          <p:cNvPr id="354" name="Google Shape;354;p35"/>
          <p:cNvSpPr txBox="1"/>
          <p:nvPr>
            <p:ph idx="12" type="sldNum"/>
          </p:nvPr>
        </p:nvSpPr>
        <p:spPr>
          <a:xfrm>
            <a:off x="8556784" y="4749851"/>
            <a:ext cx="5487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1pPr>
            <a:lvl2pPr lvl="1"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2pPr>
            <a:lvl3pPr lvl="2"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3pPr>
            <a:lvl4pPr lvl="3"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4pPr>
            <a:lvl5pPr lvl="4"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5pPr>
            <a:lvl6pPr lvl="5"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6pPr>
            <a:lvl7pPr lvl="6"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7pPr>
            <a:lvl8pPr lvl="7"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8pPr>
            <a:lvl9pPr lvl="8"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5" name="Google Shape;355;p35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6" name="Google Shape;356;p35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7" name="Google Shape;357;p35"/>
          <p:cNvSpPr txBox="1"/>
          <p:nvPr>
            <p:ph idx="3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35"/>
          <p:cNvSpPr txBox="1"/>
          <p:nvPr>
            <p:ph type="title"/>
          </p:nvPr>
        </p:nvSpPr>
        <p:spPr>
          <a:xfrm>
            <a:off x="73152" y="335300"/>
            <a:ext cx="44487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59" name="Google Shape;359;p35"/>
          <p:cNvSpPr txBox="1"/>
          <p:nvPr>
            <p:ph idx="4" type="body"/>
          </p:nvPr>
        </p:nvSpPr>
        <p:spPr>
          <a:xfrm>
            <a:off x="5172399" y="349775"/>
            <a:ext cx="3721800" cy="7071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">
  <p:cSld name="CUSTOM_2_1_1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"/>
          <p:cNvSpPr txBox="1"/>
          <p:nvPr>
            <p:ph idx="1" type="subTitle"/>
          </p:nvPr>
        </p:nvSpPr>
        <p:spPr>
          <a:xfrm>
            <a:off x="3933400" y="1065775"/>
            <a:ext cx="5781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2" name="Google Shape;362;p36"/>
          <p:cNvSpPr txBox="1"/>
          <p:nvPr>
            <p:ph idx="2" type="subTitle"/>
          </p:nvPr>
        </p:nvSpPr>
        <p:spPr>
          <a:xfrm>
            <a:off x="5174505" y="1065775"/>
            <a:ext cx="5781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3" name="Google Shape;363;p36"/>
          <p:cNvSpPr txBox="1"/>
          <p:nvPr>
            <p:ph idx="3" type="subTitle"/>
          </p:nvPr>
        </p:nvSpPr>
        <p:spPr>
          <a:xfrm>
            <a:off x="2692294" y="1065775"/>
            <a:ext cx="5781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4" name="Google Shape;364;p36"/>
          <p:cNvSpPr txBox="1"/>
          <p:nvPr>
            <p:ph idx="4" type="subTitle"/>
          </p:nvPr>
        </p:nvSpPr>
        <p:spPr>
          <a:xfrm>
            <a:off x="1454986" y="1065775"/>
            <a:ext cx="5781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5" name="Google Shape;365;p36"/>
          <p:cNvSpPr txBox="1"/>
          <p:nvPr>
            <p:ph idx="5" type="subTitle"/>
          </p:nvPr>
        </p:nvSpPr>
        <p:spPr>
          <a:xfrm>
            <a:off x="206286" y="1065775"/>
            <a:ext cx="5781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6" name="Google Shape;366;p36"/>
          <p:cNvSpPr txBox="1"/>
          <p:nvPr>
            <p:ph idx="6" type="subTitle"/>
          </p:nvPr>
        </p:nvSpPr>
        <p:spPr>
          <a:xfrm>
            <a:off x="6412959" y="1065775"/>
            <a:ext cx="5781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7" name="Google Shape;367;p36"/>
          <p:cNvSpPr txBox="1"/>
          <p:nvPr>
            <p:ph idx="7" type="subTitle"/>
          </p:nvPr>
        </p:nvSpPr>
        <p:spPr>
          <a:xfrm>
            <a:off x="7651409" y="1065775"/>
            <a:ext cx="5781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368" name="Google Shape;368;p36"/>
          <p:cNvGrpSpPr/>
          <p:nvPr/>
        </p:nvGrpSpPr>
        <p:grpSpPr>
          <a:xfrm>
            <a:off x="234275" y="1193325"/>
            <a:ext cx="8682900" cy="3704625"/>
            <a:chOff x="234275" y="1193325"/>
            <a:chExt cx="8682900" cy="3704625"/>
          </a:xfrm>
        </p:grpSpPr>
        <p:cxnSp>
          <p:nvCxnSpPr>
            <p:cNvPr id="369" name="Google Shape;369;p36"/>
            <p:cNvCxnSpPr/>
            <p:nvPr/>
          </p:nvCxnSpPr>
          <p:spPr>
            <a:xfrm>
              <a:off x="234275" y="4008300"/>
              <a:ext cx="8682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" name="Google Shape;370;p36"/>
            <p:cNvCxnSpPr/>
            <p:nvPr/>
          </p:nvCxnSpPr>
          <p:spPr>
            <a:xfrm>
              <a:off x="234275" y="3045563"/>
              <a:ext cx="8682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1" name="Google Shape;371;p36"/>
            <p:cNvCxnSpPr/>
            <p:nvPr/>
          </p:nvCxnSpPr>
          <p:spPr>
            <a:xfrm>
              <a:off x="234275" y="2082825"/>
              <a:ext cx="8682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" name="Google Shape;372;p36"/>
            <p:cNvCxnSpPr/>
            <p:nvPr/>
          </p:nvCxnSpPr>
          <p:spPr>
            <a:xfrm>
              <a:off x="1474000" y="1193550"/>
              <a:ext cx="0" cy="370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36"/>
            <p:cNvCxnSpPr/>
            <p:nvPr/>
          </p:nvCxnSpPr>
          <p:spPr>
            <a:xfrm>
              <a:off x="2713200" y="1193550"/>
              <a:ext cx="0" cy="370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36"/>
            <p:cNvCxnSpPr/>
            <p:nvPr/>
          </p:nvCxnSpPr>
          <p:spPr>
            <a:xfrm>
              <a:off x="3952400" y="1193550"/>
              <a:ext cx="0" cy="370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36"/>
            <p:cNvCxnSpPr/>
            <p:nvPr/>
          </p:nvCxnSpPr>
          <p:spPr>
            <a:xfrm>
              <a:off x="5191600" y="1193550"/>
              <a:ext cx="0" cy="370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6" name="Google Shape;376;p36"/>
            <p:cNvCxnSpPr/>
            <p:nvPr/>
          </p:nvCxnSpPr>
          <p:spPr>
            <a:xfrm>
              <a:off x="6430800" y="1193550"/>
              <a:ext cx="0" cy="370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" name="Google Shape;377;p36"/>
            <p:cNvCxnSpPr/>
            <p:nvPr/>
          </p:nvCxnSpPr>
          <p:spPr>
            <a:xfrm>
              <a:off x="7670000" y="1193550"/>
              <a:ext cx="0" cy="370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8" name="Google Shape;378;p36"/>
            <p:cNvSpPr/>
            <p:nvPr/>
          </p:nvSpPr>
          <p:spPr>
            <a:xfrm>
              <a:off x="234275" y="1193325"/>
              <a:ext cx="8675450" cy="3704450"/>
            </a:xfrm>
            <a:custGeom>
              <a:rect b="b" l="l" r="r" t="t"/>
              <a:pathLst>
                <a:path extrusionOk="0" h="148178" w="347018">
                  <a:moveTo>
                    <a:pt x="0" y="0"/>
                  </a:moveTo>
                  <a:lnTo>
                    <a:pt x="0" y="148178"/>
                  </a:lnTo>
                  <a:lnTo>
                    <a:pt x="347018" y="148178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379" name="Google Shape;379;p36"/>
          <p:cNvSpPr txBox="1"/>
          <p:nvPr>
            <p:ph idx="8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0" name="Google Shape;380;p36"/>
          <p:cNvSpPr txBox="1"/>
          <p:nvPr>
            <p:ph idx="9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1" name="Google Shape;381;p36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2" name="Google Shape;382;p36"/>
          <p:cNvSpPr txBox="1"/>
          <p:nvPr>
            <p:ph type="title"/>
          </p:nvPr>
        </p:nvSpPr>
        <p:spPr>
          <a:xfrm>
            <a:off x="73152" y="335300"/>
            <a:ext cx="44487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83" name="Google Shape;383;p36"/>
          <p:cNvSpPr txBox="1"/>
          <p:nvPr>
            <p:ph idx="13" type="body"/>
          </p:nvPr>
        </p:nvSpPr>
        <p:spPr>
          <a:xfrm>
            <a:off x="5172399" y="349775"/>
            <a:ext cx="3721800" cy="7071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84" name="Google Shape;384;p36"/>
          <p:cNvSpPr txBox="1"/>
          <p:nvPr>
            <p:ph idx="14" type="subTitle"/>
          </p:nvPr>
        </p:nvSpPr>
        <p:spPr>
          <a:xfrm>
            <a:off x="207975" y="1803028"/>
            <a:ext cx="5397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5" name="Google Shape;385;p36"/>
          <p:cNvSpPr txBox="1"/>
          <p:nvPr>
            <p:ph idx="15" type="subTitle"/>
          </p:nvPr>
        </p:nvSpPr>
        <p:spPr>
          <a:xfrm>
            <a:off x="207975" y="2765045"/>
            <a:ext cx="5397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6" name="Google Shape;386;p36"/>
          <p:cNvSpPr txBox="1"/>
          <p:nvPr>
            <p:ph idx="16" type="subTitle"/>
          </p:nvPr>
        </p:nvSpPr>
        <p:spPr>
          <a:xfrm>
            <a:off x="207975" y="3743075"/>
            <a:ext cx="5397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penses">
  <p:cSld name="CUSTOM_2_1_1_1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7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9" name="Google Shape;389;p37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0" name="Google Shape;390;p37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" name="Google Shape;391;p37"/>
          <p:cNvSpPr txBox="1"/>
          <p:nvPr>
            <p:ph type="title"/>
          </p:nvPr>
        </p:nvSpPr>
        <p:spPr>
          <a:xfrm>
            <a:off x="73152" y="335300"/>
            <a:ext cx="44487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92" name="Google Shape;392;p37"/>
          <p:cNvSpPr txBox="1"/>
          <p:nvPr>
            <p:ph idx="3" type="body"/>
          </p:nvPr>
        </p:nvSpPr>
        <p:spPr>
          <a:xfrm>
            <a:off x="5172399" y="349775"/>
            <a:ext cx="3721800" cy="7071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s">
  <p:cSld name="CUSTOM_1_2">
    <p:bg>
      <p:bgPr>
        <a:solidFill>
          <a:schemeClr val="lt1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8"/>
          <p:cNvSpPr/>
          <p:nvPr/>
        </p:nvSpPr>
        <p:spPr>
          <a:xfrm>
            <a:off x="4572125" y="-25"/>
            <a:ext cx="4572000" cy="12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95" name="Google Shape;395;p38"/>
          <p:cNvSpPr/>
          <p:nvPr/>
        </p:nvSpPr>
        <p:spPr>
          <a:xfrm>
            <a:off x="-75" y="-25"/>
            <a:ext cx="4572000" cy="353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96" name="Google Shape;396;p38"/>
          <p:cNvSpPr/>
          <p:nvPr/>
        </p:nvSpPr>
        <p:spPr>
          <a:xfrm>
            <a:off x="4572025" y="1234025"/>
            <a:ext cx="4572000" cy="390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solidFill>
                <a:srgbClr val="3C3D36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397" name="Google Shape;397;p38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8" name="Google Shape;398;p38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9" name="Google Shape;399;p38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Google Shape;400;p38"/>
          <p:cNvSpPr txBox="1"/>
          <p:nvPr>
            <p:ph type="title"/>
          </p:nvPr>
        </p:nvSpPr>
        <p:spPr>
          <a:xfrm>
            <a:off x="73152" y="335300"/>
            <a:ext cx="44487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01" name="Google Shape;401;p38"/>
          <p:cNvSpPr txBox="1"/>
          <p:nvPr>
            <p:ph idx="3" type="body"/>
          </p:nvPr>
        </p:nvSpPr>
        <p:spPr>
          <a:xfrm>
            <a:off x="201875" y="1328225"/>
            <a:ext cx="2888700" cy="18537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02" name="Google Shape;402;p38"/>
          <p:cNvSpPr/>
          <p:nvPr/>
        </p:nvSpPr>
        <p:spPr>
          <a:xfrm>
            <a:off x="-75" y="3531275"/>
            <a:ext cx="4572000" cy="161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03" name="Google Shape;403;p38"/>
          <p:cNvSpPr txBox="1"/>
          <p:nvPr>
            <p:ph idx="4" type="title"/>
          </p:nvPr>
        </p:nvSpPr>
        <p:spPr>
          <a:xfrm>
            <a:off x="1775" y="3706500"/>
            <a:ext cx="45720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404" name="Google Shape;404;p38"/>
          <p:cNvSpPr txBox="1"/>
          <p:nvPr>
            <p:ph idx="5" type="title"/>
          </p:nvPr>
        </p:nvSpPr>
        <p:spPr>
          <a:xfrm>
            <a:off x="4572025" y="1410802"/>
            <a:ext cx="45720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405" name="Google Shape;405;p38"/>
          <p:cNvSpPr txBox="1"/>
          <p:nvPr>
            <p:ph idx="6" type="subTitle"/>
          </p:nvPr>
        </p:nvSpPr>
        <p:spPr>
          <a:xfrm>
            <a:off x="4620125" y="2279600"/>
            <a:ext cx="36234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38"/>
          <p:cNvSpPr txBox="1"/>
          <p:nvPr>
            <p:ph idx="7" type="subTitle"/>
          </p:nvPr>
        </p:nvSpPr>
        <p:spPr>
          <a:xfrm>
            <a:off x="90675" y="4563600"/>
            <a:ext cx="28887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92">
          <p15:clr>
            <a:srgbClr val="FA7B17"/>
          </p15:clr>
        </p15:guide>
        <p15:guide id="2" orient="horz" pos="3048">
          <p15:clr>
            <a:srgbClr val="FA7B17"/>
          </p15:clr>
        </p15:guide>
        <p15:guide id="3" pos="314">
          <p15:clr>
            <a:srgbClr val="FA7B17"/>
          </p15:clr>
        </p15:guide>
        <p15:guide id="4" pos="5446">
          <p15:clr>
            <a:srgbClr val="FA7B17"/>
          </p15:clr>
        </p15:guide>
        <p15:guide id="5" pos="567">
          <p15:clr>
            <a:srgbClr val="FA7B17"/>
          </p15:clr>
        </p15:guide>
        <p15:guide id="6" pos="757">
          <p15:clr>
            <a:srgbClr val="FA7B17"/>
          </p15:clr>
        </p15:guide>
        <p15:guide id="7" pos="1011">
          <p15:clr>
            <a:srgbClr val="FA7B17"/>
          </p15:clr>
        </p15:guide>
        <p15:guide id="8" pos="1201">
          <p15:clr>
            <a:srgbClr val="FA7B17"/>
          </p15:clr>
        </p15:guide>
        <p15:guide id="9" pos="1454">
          <p15:clr>
            <a:srgbClr val="FA7B17"/>
          </p15:clr>
        </p15:guide>
        <p15:guide id="10" pos="1644">
          <p15:clr>
            <a:srgbClr val="FA7B17"/>
          </p15:clr>
        </p15:guide>
        <p15:guide id="11" pos="1898">
          <p15:clr>
            <a:srgbClr val="FA7B17"/>
          </p15:clr>
        </p15:guide>
        <p15:guide id="12" pos="2088">
          <p15:clr>
            <a:srgbClr val="FA7B17"/>
          </p15:clr>
        </p15:guide>
        <p15:guide id="13" pos="2341">
          <p15:clr>
            <a:srgbClr val="FA7B17"/>
          </p15:clr>
        </p15:guide>
        <p15:guide id="14" pos="2532">
          <p15:clr>
            <a:srgbClr val="FA7B17"/>
          </p15:clr>
        </p15:guide>
        <p15:guide id="15" pos="2785">
          <p15:clr>
            <a:srgbClr val="FA7B17"/>
          </p15:clr>
        </p15:guide>
        <p15:guide id="16" pos="2975">
          <p15:clr>
            <a:srgbClr val="FA7B17"/>
          </p15:clr>
        </p15:guide>
        <p15:guide id="17" pos="3228">
          <p15:clr>
            <a:srgbClr val="FA7B17"/>
          </p15:clr>
        </p15:guide>
        <p15:guide id="18" pos="3419">
          <p15:clr>
            <a:srgbClr val="FA7B17"/>
          </p15:clr>
        </p15:guide>
        <p15:guide id="19" pos="3672">
          <p15:clr>
            <a:srgbClr val="FA7B17"/>
          </p15:clr>
        </p15:guide>
        <p15:guide id="20" pos="3862">
          <p15:clr>
            <a:srgbClr val="FA7B17"/>
          </p15:clr>
        </p15:guide>
        <p15:guide id="21" pos="4116">
          <p15:clr>
            <a:srgbClr val="FA7B17"/>
          </p15:clr>
        </p15:guide>
        <p15:guide id="22" pos="4306">
          <p15:clr>
            <a:srgbClr val="FA7B17"/>
          </p15:clr>
        </p15:guide>
        <p15:guide id="23" pos="4559">
          <p15:clr>
            <a:srgbClr val="FA7B17"/>
          </p15:clr>
        </p15:guide>
        <p15:guide id="24" pos="4749">
          <p15:clr>
            <a:srgbClr val="FA7B17"/>
          </p15:clr>
        </p15:guide>
        <p15:guide id="25" pos="5003">
          <p15:clr>
            <a:srgbClr val="FA7B17"/>
          </p15:clr>
        </p15:guide>
        <p15:guide id="26" pos="5193">
          <p15:clr>
            <a:srgbClr val="FA7B17"/>
          </p15:clr>
        </p15:guide>
        <p15:guide id="27" orient="horz" pos="837">
          <p15:clr>
            <a:srgbClr val="FA7B17"/>
          </p15:clr>
        </p15:guide>
        <p15:guide id="28" orient="horz" pos="2312">
          <p15:clr>
            <a:srgbClr val="FA7B17"/>
          </p15:clr>
        </p15:guide>
        <p15:guide id="29" orient="horz" pos="2405">
          <p15:clr>
            <a:srgbClr val="FA7B17"/>
          </p15:clr>
        </p15:guide>
        <p15:guide id="30" orient="horz" pos="929">
          <p15:clr>
            <a:srgbClr val="FA7B17"/>
          </p15:clr>
        </p15:guide>
        <p15:guide id="31" orient="horz" pos="1574">
          <p15:clr>
            <a:srgbClr val="FA7B17"/>
          </p15:clr>
        </p15:guide>
        <p15:guide id="32" orient="horz" pos="1666">
          <p15:clr>
            <a:srgbClr val="FA7B17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amping Up">
  <p:cSld name="TITLE_1_1_1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9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9" name="Google Shape;409;p39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0" name="Google Shape;410;p39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1" name="Google Shape;411;p39"/>
          <p:cNvSpPr txBox="1"/>
          <p:nvPr>
            <p:ph type="title"/>
          </p:nvPr>
        </p:nvSpPr>
        <p:spPr>
          <a:xfrm>
            <a:off x="73152" y="335300"/>
            <a:ext cx="44487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erarchy">
  <p:cSld name="CUSTOM_4">
    <p:bg>
      <p:bgPr>
        <a:solidFill>
          <a:schemeClr val="lt2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0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4" name="Google Shape;414;p40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5" name="Google Shape;415;p40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6" name="Google Shape;416;p40"/>
          <p:cNvSpPr txBox="1"/>
          <p:nvPr>
            <p:ph type="title"/>
          </p:nvPr>
        </p:nvSpPr>
        <p:spPr>
          <a:xfrm>
            <a:off x="73152" y="335300"/>
            <a:ext cx="44487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17" name="Google Shape;417;p40"/>
          <p:cNvSpPr txBox="1"/>
          <p:nvPr>
            <p:ph idx="3" type="body"/>
          </p:nvPr>
        </p:nvSpPr>
        <p:spPr>
          <a:xfrm>
            <a:off x="5172399" y="349775"/>
            <a:ext cx="3721800" cy="7071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ing">
  <p:cSld name="CUSTOM_2_1_1_1_1_1_1_1">
    <p:bg>
      <p:bgPr>
        <a:solidFill>
          <a:schemeClr val="lt1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1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0" name="Google Shape;420;p41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1" name="Google Shape;421;p41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2" name="Google Shape;422;p41"/>
          <p:cNvSpPr txBox="1"/>
          <p:nvPr>
            <p:ph type="title"/>
          </p:nvPr>
        </p:nvSpPr>
        <p:spPr>
          <a:xfrm>
            <a:off x="73152" y="335300"/>
            <a:ext cx="44487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23" name="Google Shape;423;p41"/>
          <p:cNvSpPr txBox="1"/>
          <p:nvPr>
            <p:ph idx="3" type="subTitle"/>
          </p:nvPr>
        </p:nvSpPr>
        <p:spPr>
          <a:xfrm>
            <a:off x="5799441" y="1594150"/>
            <a:ext cx="2616000" cy="2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41"/>
          <p:cNvSpPr txBox="1"/>
          <p:nvPr>
            <p:ph idx="4" type="body"/>
          </p:nvPr>
        </p:nvSpPr>
        <p:spPr>
          <a:xfrm>
            <a:off x="5799450" y="2143800"/>
            <a:ext cx="2992800" cy="149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tlook">
  <p:cSld name="TITLE_2_1_1_1">
    <p:bg>
      <p:bgPr>
        <a:solidFill>
          <a:schemeClr val="dk1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2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7" name="Google Shape;427;p42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8" name="Google Shape;428;p42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9" name="Google Shape;429;p42"/>
          <p:cNvSpPr txBox="1"/>
          <p:nvPr>
            <p:ph type="title"/>
          </p:nvPr>
        </p:nvSpPr>
        <p:spPr>
          <a:xfrm>
            <a:off x="73152" y="340625"/>
            <a:ext cx="89538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0" name="Google Shape;430;p42"/>
          <p:cNvSpPr txBox="1"/>
          <p:nvPr>
            <p:ph idx="3" type="body"/>
          </p:nvPr>
        </p:nvSpPr>
        <p:spPr>
          <a:xfrm>
            <a:off x="1776150" y="1206375"/>
            <a:ext cx="4078500" cy="25146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1" name="Google Shape;431;p42"/>
          <p:cNvSpPr/>
          <p:nvPr>
            <p:ph idx="4" type="pic"/>
          </p:nvPr>
        </p:nvSpPr>
        <p:spPr>
          <a:xfrm>
            <a:off x="3801625" y="3595950"/>
            <a:ext cx="5342400" cy="1547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 4 Column ">
  <p:cSld name="TITLE_2_1_1_1_1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3"/>
          <p:cNvSpPr/>
          <p:nvPr/>
        </p:nvSpPr>
        <p:spPr>
          <a:xfrm>
            <a:off x="6860750" y="1226475"/>
            <a:ext cx="2289600" cy="391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34" name="Google Shape;434;p43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5" name="Google Shape;435;p43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6" name="Google Shape;436;p43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7" name="Google Shape;437;p43"/>
          <p:cNvSpPr txBox="1"/>
          <p:nvPr>
            <p:ph type="title"/>
          </p:nvPr>
        </p:nvSpPr>
        <p:spPr>
          <a:xfrm>
            <a:off x="73152" y="340625"/>
            <a:ext cx="89538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38" name="Google Shape;438;p43"/>
          <p:cNvSpPr/>
          <p:nvPr/>
        </p:nvSpPr>
        <p:spPr>
          <a:xfrm>
            <a:off x="0" y="1226475"/>
            <a:ext cx="2289600" cy="391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39" name="Google Shape;439;p43"/>
          <p:cNvSpPr/>
          <p:nvPr/>
        </p:nvSpPr>
        <p:spPr>
          <a:xfrm>
            <a:off x="2289600" y="1226475"/>
            <a:ext cx="2289600" cy="39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40" name="Google Shape;440;p43"/>
          <p:cNvSpPr/>
          <p:nvPr/>
        </p:nvSpPr>
        <p:spPr>
          <a:xfrm>
            <a:off x="4579200" y="1226475"/>
            <a:ext cx="2289600" cy="391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41" name="Google Shape;441;p43"/>
          <p:cNvSpPr txBox="1"/>
          <p:nvPr>
            <p:ph idx="3" type="subTitle"/>
          </p:nvPr>
        </p:nvSpPr>
        <p:spPr>
          <a:xfrm>
            <a:off x="205725" y="2736600"/>
            <a:ext cx="1827300" cy="435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2" name="Google Shape;442;p43"/>
          <p:cNvSpPr txBox="1"/>
          <p:nvPr>
            <p:ph idx="4" type="body"/>
          </p:nvPr>
        </p:nvSpPr>
        <p:spPr>
          <a:xfrm>
            <a:off x="205700" y="3291860"/>
            <a:ext cx="1827300" cy="1582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443" name="Google Shape;443;p43"/>
          <p:cNvSpPr txBox="1"/>
          <p:nvPr>
            <p:ph idx="5" type="subTitle"/>
          </p:nvPr>
        </p:nvSpPr>
        <p:spPr>
          <a:xfrm>
            <a:off x="2509242" y="2736625"/>
            <a:ext cx="1827300" cy="435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4" name="Google Shape;444;p43"/>
          <p:cNvSpPr txBox="1"/>
          <p:nvPr>
            <p:ph idx="6" type="body"/>
          </p:nvPr>
        </p:nvSpPr>
        <p:spPr>
          <a:xfrm>
            <a:off x="2509217" y="3291885"/>
            <a:ext cx="1827300" cy="1582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445" name="Google Shape;445;p43"/>
          <p:cNvSpPr txBox="1"/>
          <p:nvPr>
            <p:ph idx="7" type="subTitle"/>
          </p:nvPr>
        </p:nvSpPr>
        <p:spPr>
          <a:xfrm>
            <a:off x="4813008" y="2736625"/>
            <a:ext cx="1827300" cy="435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6" name="Google Shape;446;p43"/>
          <p:cNvSpPr txBox="1"/>
          <p:nvPr>
            <p:ph idx="8" type="body"/>
          </p:nvPr>
        </p:nvSpPr>
        <p:spPr>
          <a:xfrm>
            <a:off x="4812983" y="3291885"/>
            <a:ext cx="1827300" cy="1582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447" name="Google Shape;447;p43"/>
          <p:cNvSpPr txBox="1"/>
          <p:nvPr>
            <p:ph idx="9" type="subTitle"/>
          </p:nvPr>
        </p:nvSpPr>
        <p:spPr>
          <a:xfrm>
            <a:off x="7091930" y="2736625"/>
            <a:ext cx="1827300" cy="435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8" name="Google Shape;448;p43"/>
          <p:cNvSpPr txBox="1"/>
          <p:nvPr>
            <p:ph idx="13" type="body"/>
          </p:nvPr>
        </p:nvSpPr>
        <p:spPr>
          <a:xfrm>
            <a:off x="7091905" y="3291885"/>
            <a:ext cx="1827300" cy="1582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449" name="Google Shape;449;p43"/>
          <p:cNvSpPr/>
          <p:nvPr>
            <p:ph idx="14" type="pic"/>
          </p:nvPr>
        </p:nvSpPr>
        <p:spPr>
          <a:xfrm>
            <a:off x="183850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450" name="Google Shape;450;p43"/>
          <p:cNvSpPr/>
          <p:nvPr>
            <p:ph idx="15" type="pic"/>
          </p:nvPr>
        </p:nvSpPr>
        <p:spPr>
          <a:xfrm>
            <a:off x="2509225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451" name="Google Shape;451;p43"/>
          <p:cNvSpPr/>
          <p:nvPr>
            <p:ph idx="16" type="pic"/>
          </p:nvPr>
        </p:nvSpPr>
        <p:spPr>
          <a:xfrm>
            <a:off x="4812975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452" name="Google Shape;452;p43"/>
          <p:cNvSpPr/>
          <p:nvPr>
            <p:ph idx="17" type="pic"/>
          </p:nvPr>
        </p:nvSpPr>
        <p:spPr>
          <a:xfrm>
            <a:off x="7091900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 5 Column">
  <p:cSld name="TITLE_2_1_1_1_1_2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4"/>
          <p:cNvSpPr/>
          <p:nvPr/>
        </p:nvSpPr>
        <p:spPr>
          <a:xfrm>
            <a:off x="0" y="1226475"/>
            <a:ext cx="1828800" cy="391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55" name="Google Shape;455;p44"/>
          <p:cNvSpPr/>
          <p:nvPr/>
        </p:nvSpPr>
        <p:spPr>
          <a:xfrm>
            <a:off x="1828799" y="1226475"/>
            <a:ext cx="1828800" cy="39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56" name="Google Shape;456;p44"/>
          <p:cNvSpPr/>
          <p:nvPr/>
        </p:nvSpPr>
        <p:spPr>
          <a:xfrm>
            <a:off x="3657599" y="1226475"/>
            <a:ext cx="1828800" cy="391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57" name="Google Shape;457;p44"/>
          <p:cNvSpPr/>
          <p:nvPr/>
        </p:nvSpPr>
        <p:spPr>
          <a:xfrm>
            <a:off x="5486408" y="1226475"/>
            <a:ext cx="1828800" cy="391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58" name="Google Shape;458;p44"/>
          <p:cNvSpPr/>
          <p:nvPr/>
        </p:nvSpPr>
        <p:spPr>
          <a:xfrm>
            <a:off x="7315192" y="1226475"/>
            <a:ext cx="1828800" cy="39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59" name="Google Shape;459;p44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0" name="Google Shape;460;p44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1" name="Google Shape;461;p44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2" name="Google Shape;462;p44"/>
          <p:cNvSpPr txBox="1"/>
          <p:nvPr>
            <p:ph type="title"/>
          </p:nvPr>
        </p:nvSpPr>
        <p:spPr>
          <a:xfrm>
            <a:off x="73152" y="340625"/>
            <a:ext cx="89538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63" name="Google Shape;463;p44"/>
          <p:cNvSpPr txBox="1"/>
          <p:nvPr>
            <p:ph idx="3" type="subTitle"/>
          </p:nvPr>
        </p:nvSpPr>
        <p:spPr>
          <a:xfrm>
            <a:off x="205720" y="2508000"/>
            <a:ext cx="1426200" cy="435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4" name="Google Shape;464;p44"/>
          <p:cNvSpPr txBox="1"/>
          <p:nvPr>
            <p:ph idx="4" type="body"/>
          </p:nvPr>
        </p:nvSpPr>
        <p:spPr>
          <a:xfrm>
            <a:off x="205700" y="3063257"/>
            <a:ext cx="1426200" cy="1582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465" name="Google Shape;465;p44"/>
          <p:cNvSpPr/>
          <p:nvPr>
            <p:ph idx="5" type="pic"/>
          </p:nvPr>
        </p:nvSpPr>
        <p:spPr>
          <a:xfrm>
            <a:off x="183850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466" name="Google Shape;466;p44"/>
          <p:cNvSpPr/>
          <p:nvPr>
            <p:ph idx="6" type="pic"/>
          </p:nvPr>
        </p:nvSpPr>
        <p:spPr>
          <a:xfrm>
            <a:off x="2023222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467" name="Google Shape;467;p44"/>
          <p:cNvSpPr/>
          <p:nvPr>
            <p:ph idx="7" type="pic"/>
          </p:nvPr>
        </p:nvSpPr>
        <p:spPr>
          <a:xfrm>
            <a:off x="3852019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468" name="Google Shape;468;p44"/>
          <p:cNvSpPr/>
          <p:nvPr>
            <p:ph idx="8" type="pic"/>
          </p:nvPr>
        </p:nvSpPr>
        <p:spPr>
          <a:xfrm>
            <a:off x="5680816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469" name="Google Shape;469;p44"/>
          <p:cNvSpPr/>
          <p:nvPr>
            <p:ph idx="9" type="pic"/>
          </p:nvPr>
        </p:nvSpPr>
        <p:spPr>
          <a:xfrm>
            <a:off x="7509613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470" name="Google Shape;470;p44"/>
          <p:cNvSpPr txBox="1"/>
          <p:nvPr>
            <p:ph idx="13" type="subTitle"/>
          </p:nvPr>
        </p:nvSpPr>
        <p:spPr>
          <a:xfrm>
            <a:off x="2030107" y="2508000"/>
            <a:ext cx="1426200" cy="435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1" name="Google Shape;471;p44"/>
          <p:cNvSpPr txBox="1"/>
          <p:nvPr>
            <p:ph idx="14" type="body"/>
          </p:nvPr>
        </p:nvSpPr>
        <p:spPr>
          <a:xfrm>
            <a:off x="2030088" y="3063257"/>
            <a:ext cx="1426200" cy="1582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472" name="Google Shape;472;p44"/>
          <p:cNvSpPr txBox="1"/>
          <p:nvPr>
            <p:ph idx="15" type="subTitle"/>
          </p:nvPr>
        </p:nvSpPr>
        <p:spPr>
          <a:xfrm>
            <a:off x="3858907" y="2508000"/>
            <a:ext cx="1426200" cy="435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3" name="Google Shape;473;p44"/>
          <p:cNvSpPr txBox="1"/>
          <p:nvPr>
            <p:ph idx="16" type="body"/>
          </p:nvPr>
        </p:nvSpPr>
        <p:spPr>
          <a:xfrm>
            <a:off x="3858888" y="3063257"/>
            <a:ext cx="1426200" cy="1582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474" name="Google Shape;474;p44"/>
          <p:cNvSpPr txBox="1"/>
          <p:nvPr>
            <p:ph idx="17" type="subTitle"/>
          </p:nvPr>
        </p:nvSpPr>
        <p:spPr>
          <a:xfrm>
            <a:off x="5687707" y="2508000"/>
            <a:ext cx="1426200" cy="435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5" name="Google Shape;475;p44"/>
          <p:cNvSpPr txBox="1"/>
          <p:nvPr>
            <p:ph idx="18" type="body"/>
          </p:nvPr>
        </p:nvSpPr>
        <p:spPr>
          <a:xfrm>
            <a:off x="5687688" y="3063257"/>
            <a:ext cx="1426200" cy="1582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476" name="Google Shape;476;p44"/>
          <p:cNvSpPr txBox="1"/>
          <p:nvPr>
            <p:ph idx="19" type="subTitle"/>
          </p:nvPr>
        </p:nvSpPr>
        <p:spPr>
          <a:xfrm>
            <a:off x="7516507" y="2508000"/>
            <a:ext cx="1426200" cy="435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7" name="Google Shape;477;p44"/>
          <p:cNvSpPr txBox="1"/>
          <p:nvPr>
            <p:ph idx="20" type="body"/>
          </p:nvPr>
        </p:nvSpPr>
        <p:spPr>
          <a:xfrm>
            <a:off x="7516488" y="3063257"/>
            <a:ext cx="1426200" cy="1582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 6 Column">
  <p:cSld name="TITLE_2_1_1_1_1_2_1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5"/>
          <p:cNvSpPr/>
          <p:nvPr/>
        </p:nvSpPr>
        <p:spPr>
          <a:xfrm>
            <a:off x="0" y="1226475"/>
            <a:ext cx="1524000" cy="391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80" name="Google Shape;480;p45"/>
          <p:cNvSpPr/>
          <p:nvPr/>
        </p:nvSpPr>
        <p:spPr>
          <a:xfrm>
            <a:off x="1523982" y="1226475"/>
            <a:ext cx="1524000" cy="39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81" name="Google Shape;481;p45"/>
          <p:cNvSpPr/>
          <p:nvPr/>
        </p:nvSpPr>
        <p:spPr>
          <a:xfrm>
            <a:off x="3047964" y="1226475"/>
            <a:ext cx="1524000" cy="391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82" name="Google Shape;482;p45"/>
          <p:cNvSpPr/>
          <p:nvPr/>
        </p:nvSpPr>
        <p:spPr>
          <a:xfrm>
            <a:off x="4571955" y="1226475"/>
            <a:ext cx="1524000" cy="391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83" name="Google Shape;483;p45"/>
          <p:cNvSpPr/>
          <p:nvPr/>
        </p:nvSpPr>
        <p:spPr>
          <a:xfrm>
            <a:off x="6095925" y="1226475"/>
            <a:ext cx="1524000" cy="39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84" name="Google Shape;484;p45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5" name="Google Shape;485;p45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6" name="Google Shape;486;p45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7" name="Google Shape;487;p45"/>
          <p:cNvSpPr txBox="1"/>
          <p:nvPr>
            <p:ph type="title"/>
          </p:nvPr>
        </p:nvSpPr>
        <p:spPr>
          <a:xfrm>
            <a:off x="73150" y="340625"/>
            <a:ext cx="89538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88" name="Google Shape;488;p45"/>
          <p:cNvSpPr txBox="1"/>
          <p:nvPr>
            <p:ph idx="3" type="subTitle"/>
          </p:nvPr>
        </p:nvSpPr>
        <p:spPr>
          <a:xfrm>
            <a:off x="171431" y="2431800"/>
            <a:ext cx="1188300" cy="435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9" name="Google Shape;489;p45"/>
          <p:cNvSpPr txBox="1"/>
          <p:nvPr>
            <p:ph idx="4" type="body"/>
          </p:nvPr>
        </p:nvSpPr>
        <p:spPr>
          <a:xfrm>
            <a:off x="171425" y="2987048"/>
            <a:ext cx="1188300" cy="2007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490" name="Google Shape;490;p45"/>
          <p:cNvSpPr/>
          <p:nvPr>
            <p:ph idx="5" type="pic"/>
          </p:nvPr>
        </p:nvSpPr>
        <p:spPr>
          <a:xfrm>
            <a:off x="153200" y="1481700"/>
            <a:ext cx="828600" cy="828600"/>
          </a:xfrm>
          <a:prstGeom prst="rect">
            <a:avLst/>
          </a:prstGeom>
          <a:noFill/>
          <a:ln>
            <a:noFill/>
          </a:ln>
        </p:spPr>
      </p:sp>
      <p:sp>
        <p:nvSpPr>
          <p:cNvPr id="491" name="Google Shape;491;p45"/>
          <p:cNvSpPr/>
          <p:nvPr>
            <p:ph idx="6" type="pic"/>
          </p:nvPr>
        </p:nvSpPr>
        <p:spPr>
          <a:xfrm>
            <a:off x="1685996" y="1481700"/>
            <a:ext cx="828600" cy="828600"/>
          </a:xfrm>
          <a:prstGeom prst="rect">
            <a:avLst/>
          </a:prstGeom>
          <a:noFill/>
          <a:ln>
            <a:noFill/>
          </a:ln>
        </p:spPr>
      </p:sp>
      <p:sp>
        <p:nvSpPr>
          <p:cNvPr id="492" name="Google Shape;492;p45"/>
          <p:cNvSpPr/>
          <p:nvPr>
            <p:ph idx="7" type="pic"/>
          </p:nvPr>
        </p:nvSpPr>
        <p:spPr>
          <a:xfrm>
            <a:off x="3209979" y="1481700"/>
            <a:ext cx="828600" cy="828600"/>
          </a:xfrm>
          <a:prstGeom prst="rect">
            <a:avLst/>
          </a:prstGeom>
          <a:noFill/>
          <a:ln>
            <a:noFill/>
          </a:ln>
        </p:spPr>
      </p:sp>
      <p:sp>
        <p:nvSpPr>
          <p:cNvPr id="493" name="Google Shape;493;p45"/>
          <p:cNvSpPr/>
          <p:nvPr>
            <p:ph idx="8" type="pic"/>
          </p:nvPr>
        </p:nvSpPr>
        <p:spPr>
          <a:xfrm>
            <a:off x="4733963" y="1481700"/>
            <a:ext cx="828600" cy="828600"/>
          </a:xfrm>
          <a:prstGeom prst="rect">
            <a:avLst/>
          </a:prstGeom>
          <a:noFill/>
          <a:ln>
            <a:noFill/>
          </a:ln>
        </p:spPr>
      </p:sp>
      <p:sp>
        <p:nvSpPr>
          <p:cNvPr id="494" name="Google Shape;494;p45"/>
          <p:cNvSpPr/>
          <p:nvPr>
            <p:ph idx="9" type="pic"/>
          </p:nvPr>
        </p:nvSpPr>
        <p:spPr>
          <a:xfrm>
            <a:off x="6257946" y="1481700"/>
            <a:ext cx="828600" cy="828600"/>
          </a:xfrm>
          <a:prstGeom prst="rect">
            <a:avLst/>
          </a:prstGeom>
          <a:noFill/>
          <a:ln>
            <a:noFill/>
          </a:ln>
        </p:spPr>
      </p:sp>
      <p:sp>
        <p:nvSpPr>
          <p:cNvPr id="495" name="Google Shape;495;p45"/>
          <p:cNvSpPr txBox="1"/>
          <p:nvPr>
            <p:ph idx="13" type="subTitle"/>
          </p:nvPr>
        </p:nvSpPr>
        <p:spPr>
          <a:xfrm>
            <a:off x="1691737" y="2431800"/>
            <a:ext cx="1188300" cy="435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6" name="Google Shape;496;p45"/>
          <p:cNvSpPr txBox="1"/>
          <p:nvPr>
            <p:ph idx="14" type="body"/>
          </p:nvPr>
        </p:nvSpPr>
        <p:spPr>
          <a:xfrm>
            <a:off x="1691730" y="2987048"/>
            <a:ext cx="1188300" cy="2007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497" name="Google Shape;497;p45"/>
          <p:cNvSpPr txBox="1"/>
          <p:nvPr>
            <p:ph idx="15" type="subTitle"/>
          </p:nvPr>
        </p:nvSpPr>
        <p:spPr>
          <a:xfrm>
            <a:off x="3215719" y="2431800"/>
            <a:ext cx="1188300" cy="435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8" name="Google Shape;498;p45"/>
          <p:cNvSpPr txBox="1"/>
          <p:nvPr>
            <p:ph idx="16" type="body"/>
          </p:nvPr>
        </p:nvSpPr>
        <p:spPr>
          <a:xfrm>
            <a:off x="3215712" y="2987048"/>
            <a:ext cx="1188300" cy="2007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499" name="Google Shape;499;p45"/>
          <p:cNvSpPr txBox="1"/>
          <p:nvPr>
            <p:ph idx="17" type="subTitle"/>
          </p:nvPr>
        </p:nvSpPr>
        <p:spPr>
          <a:xfrm>
            <a:off x="4739702" y="2431800"/>
            <a:ext cx="1188300" cy="435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0" name="Google Shape;500;p45"/>
          <p:cNvSpPr txBox="1"/>
          <p:nvPr>
            <p:ph idx="18" type="body"/>
          </p:nvPr>
        </p:nvSpPr>
        <p:spPr>
          <a:xfrm>
            <a:off x="4739694" y="2987048"/>
            <a:ext cx="1188300" cy="2007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501" name="Google Shape;501;p45"/>
          <p:cNvSpPr txBox="1"/>
          <p:nvPr>
            <p:ph idx="19" type="subTitle"/>
          </p:nvPr>
        </p:nvSpPr>
        <p:spPr>
          <a:xfrm>
            <a:off x="6263685" y="2431800"/>
            <a:ext cx="1188300" cy="435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2" name="Google Shape;502;p45"/>
          <p:cNvSpPr txBox="1"/>
          <p:nvPr>
            <p:ph idx="20" type="body"/>
          </p:nvPr>
        </p:nvSpPr>
        <p:spPr>
          <a:xfrm>
            <a:off x="6263677" y="2987048"/>
            <a:ext cx="1188300" cy="2007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503" name="Google Shape;503;p45"/>
          <p:cNvSpPr/>
          <p:nvPr/>
        </p:nvSpPr>
        <p:spPr>
          <a:xfrm>
            <a:off x="7619949" y="1226475"/>
            <a:ext cx="1524000" cy="391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04" name="Google Shape;504;p45"/>
          <p:cNvSpPr/>
          <p:nvPr>
            <p:ph idx="21" type="pic"/>
          </p:nvPr>
        </p:nvSpPr>
        <p:spPr>
          <a:xfrm>
            <a:off x="7781973" y="1481700"/>
            <a:ext cx="828600" cy="828600"/>
          </a:xfrm>
          <a:prstGeom prst="rect">
            <a:avLst/>
          </a:prstGeom>
          <a:noFill/>
          <a:ln>
            <a:noFill/>
          </a:ln>
        </p:spPr>
      </p:sp>
      <p:sp>
        <p:nvSpPr>
          <p:cNvPr id="505" name="Google Shape;505;p45"/>
          <p:cNvSpPr txBox="1"/>
          <p:nvPr>
            <p:ph idx="22" type="subTitle"/>
          </p:nvPr>
        </p:nvSpPr>
        <p:spPr>
          <a:xfrm>
            <a:off x="7787709" y="2431800"/>
            <a:ext cx="1188300" cy="435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6" name="Google Shape;506;p45"/>
          <p:cNvSpPr txBox="1"/>
          <p:nvPr>
            <p:ph idx="23" type="body"/>
          </p:nvPr>
        </p:nvSpPr>
        <p:spPr>
          <a:xfrm>
            <a:off x="7787700" y="2987048"/>
            <a:ext cx="1188300" cy="2007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 3 Column">
  <p:cSld name="TITLE_2_1_1_1_1_1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6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9" name="Google Shape;509;p46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0" name="Google Shape;510;p46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1" name="Google Shape;511;p46"/>
          <p:cNvSpPr txBox="1"/>
          <p:nvPr>
            <p:ph type="title"/>
          </p:nvPr>
        </p:nvSpPr>
        <p:spPr>
          <a:xfrm>
            <a:off x="73152" y="340625"/>
            <a:ext cx="89538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512" name="Google Shape;512;p46"/>
          <p:cNvSpPr/>
          <p:nvPr/>
        </p:nvSpPr>
        <p:spPr>
          <a:xfrm>
            <a:off x="0" y="1226475"/>
            <a:ext cx="3048000" cy="391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13" name="Google Shape;513;p46"/>
          <p:cNvSpPr/>
          <p:nvPr/>
        </p:nvSpPr>
        <p:spPr>
          <a:xfrm>
            <a:off x="3048040" y="1226475"/>
            <a:ext cx="3048000" cy="39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14" name="Google Shape;514;p46"/>
          <p:cNvSpPr/>
          <p:nvPr/>
        </p:nvSpPr>
        <p:spPr>
          <a:xfrm>
            <a:off x="6096081" y="1226475"/>
            <a:ext cx="3048000" cy="391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15" name="Google Shape;515;p46"/>
          <p:cNvSpPr/>
          <p:nvPr>
            <p:ph idx="3" type="pic"/>
          </p:nvPr>
        </p:nvSpPr>
        <p:spPr>
          <a:xfrm>
            <a:off x="183850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516" name="Google Shape;516;p46"/>
          <p:cNvSpPr/>
          <p:nvPr>
            <p:ph idx="4" type="pic"/>
          </p:nvPr>
        </p:nvSpPr>
        <p:spPr>
          <a:xfrm>
            <a:off x="3242451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517" name="Google Shape;517;p46"/>
          <p:cNvSpPr/>
          <p:nvPr>
            <p:ph idx="5" type="pic"/>
          </p:nvPr>
        </p:nvSpPr>
        <p:spPr>
          <a:xfrm>
            <a:off x="6290475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518" name="Google Shape;518;p46"/>
          <p:cNvSpPr txBox="1"/>
          <p:nvPr>
            <p:ph idx="6" type="subTitle"/>
          </p:nvPr>
        </p:nvSpPr>
        <p:spPr>
          <a:xfrm>
            <a:off x="205735" y="2736600"/>
            <a:ext cx="2581800" cy="435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9" name="Google Shape;519;p46"/>
          <p:cNvSpPr txBox="1"/>
          <p:nvPr>
            <p:ph idx="7" type="body"/>
          </p:nvPr>
        </p:nvSpPr>
        <p:spPr>
          <a:xfrm>
            <a:off x="205700" y="3291857"/>
            <a:ext cx="2581800" cy="1582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20" name="Google Shape;520;p46"/>
          <p:cNvSpPr txBox="1"/>
          <p:nvPr>
            <p:ph idx="8" type="subTitle"/>
          </p:nvPr>
        </p:nvSpPr>
        <p:spPr>
          <a:xfrm>
            <a:off x="3253915" y="2736625"/>
            <a:ext cx="2581800" cy="435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1" name="Google Shape;521;p46"/>
          <p:cNvSpPr txBox="1"/>
          <p:nvPr>
            <p:ph idx="9" type="body"/>
          </p:nvPr>
        </p:nvSpPr>
        <p:spPr>
          <a:xfrm>
            <a:off x="3253879" y="3291882"/>
            <a:ext cx="2581800" cy="1582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22" name="Google Shape;522;p46"/>
          <p:cNvSpPr txBox="1"/>
          <p:nvPr>
            <p:ph idx="13" type="subTitle"/>
          </p:nvPr>
        </p:nvSpPr>
        <p:spPr>
          <a:xfrm>
            <a:off x="6299133" y="2736625"/>
            <a:ext cx="2581800" cy="435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3" name="Google Shape;523;p46"/>
          <p:cNvSpPr txBox="1"/>
          <p:nvPr>
            <p:ph idx="14" type="body"/>
          </p:nvPr>
        </p:nvSpPr>
        <p:spPr>
          <a:xfrm>
            <a:off x="6299098" y="3291882"/>
            <a:ext cx="2581800" cy="1582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portunities and Challenges">
  <p:cSld name="TITLE_2_1_1_2">
    <p:bg>
      <p:bgPr>
        <a:solidFill>
          <a:schemeClr val="dk1"/>
        </a:solidFill>
      </p:bgPr>
    </p:bg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7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6" name="Google Shape;526;p47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7" name="Google Shape;527;p47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8" name="Google Shape;528;p47"/>
          <p:cNvSpPr txBox="1"/>
          <p:nvPr>
            <p:ph type="title"/>
          </p:nvPr>
        </p:nvSpPr>
        <p:spPr>
          <a:xfrm>
            <a:off x="73152" y="340625"/>
            <a:ext cx="89538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9" name="Google Shape;529;p47"/>
          <p:cNvSpPr/>
          <p:nvPr>
            <p:ph idx="3" type="pic"/>
          </p:nvPr>
        </p:nvSpPr>
        <p:spPr>
          <a:xfrm>
            <a:off x="4235850" y="3600625"/>
            <a:ext cx="2494800" cy="1542900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47"/>
          <p:cNvSpPr/>
          <p:nvPr>
            <p:ph idx="4" type="pic"/>
          </p:nvPr>
        </p:nvSpPr>
        <p:spPr>
          <a:xfrm>
            <a:off x="5748150" y="1121900"/>
            <a:ext cx="3395700" cy="2478600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47"/>
          <p:cNvSpPr txBox="1"/>
          <p:nvPr>
            <p:ph idx="5" type="subTitle"/>
          </p:nvPr>
        </p:nvSpPr>
        <p:spPr>
          <a:xfrm>
            <a:off x="170300" y="1466475"/>
            <a:ext cx="3328200" cy="31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s">
  <p:cSld name="TITLE_2_2">
    <p:bg>
      <p:bgPr>
        <a:solidFill>
          <a:schemeClr val="lt1"/>
        </a:solidFill>
      </p:bgPr>
    </p:bg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8"/>
          <p:cNvSpPr/>
          <p:nvPr>
            <p:ph idx="2" type="pic"/>
          </p:nvPr>
        </p:nvSpPr>
        <p:spPr>
          <a:xfrm>
            <a:off x="5751600" y="1419575"/>
            <a:ext cx="2234700" cy="824400"/>
          </a:xfrm>
          <a:prstGeom prst="rect">
            <a:avLst/>
          </a:prstGeom>
          <a:noFill/>
          <a:ln>
            <a:noFill/>
          </a:ln>
        </p:spPr>
      </p:sp>
      <p:sp>
        <p:nvSpPr>
          <p:cNvPr id="534" name="Google Shape;534;p48"/>
          <p:cNvSpPr/>
          <p:nvPr>
            <p:ph idx="3" type="pic"/>
          </p:nvPr>
        </p:nvSpPr>
        <p:spPr>
          <a:xfrm>
            <a:off x="3516900" y="1419525"/>
            <a:ext cx="2234700" cy="824400"/>
          </a:xfrm>
          <a:prstGeom prst="rect">
            <a:avLst/>
          </a:prstGeom>
          <a:noFill/>
          <a:ln>
            <a:noFill/>
          </a:ln>
        </p:spPr>
      </p:sp>
      <p:sp>
        <p:nvSpPr>
          <p:cNvPr id="535" name="Google Shape;535;p48"/>
          <p:cNvSpPr/>
          <p:nvPr>
            <p:ph idx="4" type="pic"/>
          </p:nvPr>
        </p:nvSpPr>
        <p:spPr>
          <a:xfrm>
            <a:off x="1282250" y="1419575"/>
            <a:ext cx="2234700" cy="824400"/>
          </a:xfrm>
          <a:prstGeom prst="rect">
            <a:avLst/>
          </a:prstGeom>
          <a:noFill/>
          <a:ln>
            <a:noFill/>
          </a:ln>
        </p:spPr>
      </p:sp>
      <p:sp>
        <p:nvSpPr>
          <p:cNvPr id="536" name="Google Shape;536;p48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7" name="Google Shape;537;p48"/>
          <p:cNvSpPr txBox="1"/>
          <p:nvPr>
            <p:ph idx="5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8" name="Google Shape;538;p48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9" name="Google Shape;539;p48"/>
          <p:cNvSpPr txBox="1"/>
          <p:nvPr>
            <p:ph type="title"/>
          </p:nvPr>
        </p:nvSpPr>
        <p:spPr>
          <a:xfrm>
            <a:off x="73152" y="340625"/>
            <a:ext cx="89538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40" name="Google Shape;540;p48"/>
          <p:cNvSpPr/>
          <p:nvPr/>
        </p:nvSpPr>
        <p:spPr>
          <a:xfrm>
            <a:off x="1282200" y="2243875"/>
            <a:ext cx="2234700" cy="246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41" name="Google Shape;541;p48"/>
          <p:cNvSpPr/>
          <p:nvPr/>
        </p:nvSpPr>
        <p:spPr>
          <a:xfrm>
            <a:off x="3516900" y="2243875"/>
            <a:ext cx="2234700" cy="246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42" name="Google Shape;542;p48"/>
          <p:cNvSpPr/>
          <p:nvPr/>
        </p:nvSpPr>
        <p:spPr>
          <a:xfrm>
            <a:off x="5751600" y="2243875"/>
            <a:ext cx="2234700" cy="246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43" name="Google Shape;543;p48"/>
          <p:cNvSpPr txBox="1"/>
          <p:nvPr>
            <p:ph idx="6" type="subTitle"/>
          </p:nvPr>
        </p:nvSpPr>
        <p:spPr>
          <a:xfrm>
            <a:off x="1363375" y="2273875"/>
            <a:ext cx="20253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4" name="Google Shape;544;p48"/>
          <p:cNvSpPr txBox="1"/>
          <p:nvPr>
            <p:ph idx="7" type="subTitle"/>
          </p:nvPr>
        </p:nvSpPr>
        <p:spPr>
          <a:xfrm>
            <a:off x="1363375" y="2677184"/>
            <a:ext cx="2025300" cy="12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5" name="Google Shape;545;p48"/>
          <p:cNvSpPr txBox="1"/>
          <p:nvPr>
            <p:ph idx="8" type="subTitle"/>
          </p:nvPr>
        </p:nvSpPr>
        <p:spPr>
          <a:xfrm>
            <a:off x="3621600" y="2273875"/>
            <a:ext cx="20253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6" name="Google Shape;546;p48"/>
          <p:cNvSpPr txBox="1"/>
          <p:nvPr>
            <p:ph idx="9" type="subTitle"/>
          </p:nvPr>
        </p:nvSpPr>
        <p:spPr>
          <a:xfrm>
            <a:off x="3621600" y="2677184"/>
            <a:ext cx="2025300" cy="12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7" name="Google Shape;547;p48"/>
          <p:cNvSpPr txBox="1"/>
          <p:nvPr>
            <p:ph idx="13" type="subTitle"/>
          </p:nvPr>
        </p:nvSpPr>
        <p:spPr>
          <a:xfrm>
            <a:off x="5879825" y="2273875"/>
            <a:ext cx="20253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8" name="Google Shape;548;p48"/>
          <p:cNvSpPr txBox="1"/>
          <p:nvPr>
            <p:ph idx="14" type="subTitle"/>
          </p:nvPr>
        </p:nvSpPr>
        <p:spPr>
          <a:xfrm>
            <a:off x="5879825" y="2677184"/>
            <a:ext cx="2025300" cy="12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ITLE_2_1_2_1">
    <p:bg>
      <p:bgPr>
        <a:solidFill>
          <a:schemeClr val="lt2"/>
        </a:solid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9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1" name="Google Shape;551;p49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2" name="Google Shape;552;p49"/>
          <p:cNvSpPr txBox="1"/>
          <p:nvPr>
            <p:ph type="title"/>
          </p:nvPr>
        </p:nvSpPr>
        <p:spPr>
          <a:xfrm>
            <a:off x="73151" y="340625"/>
            <a:ext cx="37473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553" name="Google Shape;553;p49"/>
          <p:cNvSpPr/>
          <p:nvPr>
            <p:ph idx="2" type="pic"/>
          </p:nvPr>
        </p:nvSpPr>
        <p:spPr>
          <a:xfrm>
            <a:off x="0" y="2771225"/>
            <a:ext cx="2824800" cy="1885500"/>
          </a:xfrm>
          <a:prstGeom prst="rect">
            <a:avLst/>
          </a:prstGeom>
          <a:noFill/>
          <a:ln>
            <a:noFill/>
          </a:ln>
        </p:spPr>
      </p:sp>
      <p:sp>
        <p:nvSpPr>
          <p:cNvPr id="554" name="Google Shape;554;p49"/>
          <p:cNvSpPr/>
          <p:nvPr>
            <p:ph idx="3" type="pic"/>
          </p:nvPr>
        </p:nvSpPr>
        <p:spPr>
          <a:xfrm>
            <a:off x="2824800" y="2015675"/>
            <a:ext cx="2893800" cy="1930200"/>
          </a:xfrm>
          <a:prstGeom prst="rect">
            <a:avLst/>
          </a:prstGeom>
          <a:noFill/>
          <a:ln>
            <a:noFill/>
          </a:ln>
        </p:spPr>
      </p:sp>
      <p:sp>
        <p:nvSpPr>
          <p:cNvPr id="555" name="Google Shape;555;p49"/>
          <p:cNvSpPr/>
          <p:nvPr>
            <p:ph idx="4" type="pic"/>
          </p:nvPr>
        </p:nvSpPr>
        <p:spPr>
          <a:xfrm>
            <a:off x="5718550" y="2610550"/>
            <a:ext cx="2961300" cy="1973700"/>
          </a:xfrm>
          <a:prstGeom prst="rect">
            <a:avLst/>
          </a:prstGeom>
          <a:noFill/>
          <a:ln>
            <a:noFill/>
          </a:ln>
        </p:spPr>
      </p:sp>
      <p:sp>
        <p:nvSpPr>
          <p:cNvPr id="556" name="Google Shape;556;p49"/>
          <p:cNvSpPr/>
          <p:nvPr>
            <p:ph idx="5" type="pic"/>
          </p:nvPr>
        </p:nvSpPr>
        <p:spPr>
          <a:xfrm>
            <a:off x="5718650" y="0"/>
            <a:ext cx="3425400" cy="2246100"/>
          </a:xfrm>
          <a:prstGeom prst="rect">
            <a:avLst/>
          </a:prstGeom>
          <a:noFill/>
          <a:ln>
            <a:noFill/>
          </a:ln>
        </p:spPr>
      </p:sp>
      <p:sp>
        <p:nvSpPr>
          <p:cNvPr id="557" name="Google Shape;557;p49"/>
          <p:cNvSpPr/>
          <p:nvPr>
            <p:ph idx="6" type="pic"/>
          </p:nvPr>
        </p:nvSpPr>
        <p:spPr>
          <a:xfrm>
            <a:off x="3820450" y="0"/>
            <a:ext cx="1898100" cy="1265100"/>
          </a:xfrm>
          <a:prstGeom prst="rect">
            <a:avLst/>
          </a:prstGeom>
          <a:noFill/>
          <a:ln>
            <a:noFill/>
          </a:ln>
        </p:spPr>
      </p:sp>
      <p:sp>
        <p:nvSpPr>
          <p:cNvPr id="558" name="Google Shape;558;p49"/>
          <p:cNvSpPr/>
          <p:nvPr>
            <p:ph idx="7" type="pic"/>
          </p:nvPr>
        </p:nvSpPr>
        <p:spPr>
          <a:xfrm>
            <a:off x="1768175" y="1006775"/>
            <a:ext cx="1056900" cy="1008900"/>
          </a:xfrm>
          <a:prstGeom prst="rect">
            <a:avLst/>
          </a:prstGeom>
          <a:noFill/>
          <a:ln>
            <a:noFill/>
          </a:ln>
        </p:spPr>
      </p:sp>
      <p:sp>
        <p:nvSpPr>
          <p:cNvPr id="559" name="Google Shape;559;p49"/>
          <p:cNvSpPr txBox="1"/>
          <p:nvPr>
            <p:ph idx="8" type="subTitle"/>
          </p:nvPr>
        </p:nvSpPr>
        <p:spPr>
          <a:xfrm>
            <a:off x="1771200" y="2057446"/>
            <a:ext cx="1056900" cy="32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0" name="Google Shape;560;p49"/>
          <p:cNvSpPr txBox="1"/>
          <p:nvPr>
            <p:ph idx="9" type="subTitle"/>
          </p:nvPr>
        </p:nvSpPr>
        <p:spPr>
          <a:xfrm>
            <a:off x="2901125" y="3987842"/>
            <a:ext cx="1056900" cy="32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1" name="Google Shape;561;p49"/>
          <p:cNvSpPr txBox="1"/>
          <p:nvPr>
            <p:ph idx="13" type="subTitle"/>
          </p:nvPr>
        </p:nvSpPr>
        <p:spPr>
          <a:xfrm>
            <a:off x="73150" y="4736976"/>
            <a:ext cx="1056900" cy="32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2" name="Google Shape;562;p49"/>
          <p:cNvSpPr txBox="1"/>
          <p:nvPr>
            <p:ph idx="14" type="subTitle"/>
          </p:nvPr>
        </p:nvSpPr>
        <p:spPr>
          <a:xfrm>
            <a:off x="5718725" y="4656978"/>
            <a:ext cx="1056900" cy="32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3" name="Google Shape;563;p49"/>
          <p:cNvSpPr txBox="1"/>
          <p:nvPr>
            <p:ph idx="15" type="subTitle"/>
          </p:nvPr>
        </p:nvSpPr>
        <p:spPr>
          <a:xfrm>
            <a:off x="5785025" y="2287438"/>
            <a:ext cx="1056900" cy="32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4" name="Google Shape;564;p49"/>
          <p:cNvSpPr txBox="1"/>
          <p:nvPr>
            <p:ph idx="16" type="subTitle"/>
          </p:nvPr>
        </p:nvSpPr>
        <p:spPr>
          <a:xfrm>
            <a:off x="3820450" y="1302198"/>
            <a:ext cx="1056900" cy="32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ITLE_2_1_1_3">
    <p:bg>
      <p:bgPr>
        <a:solidFill>
          <a:schemeClr val="lt2"/>
        </a:solidFill>
      </p:bgPr>
    </p:bg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0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7" name="Google Shape;567;p50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8" name="Google Shape;568;p50"/>
          <p:cNvSpPr txBox="1"/>
          <p:nvPr>
            <p:ph type="title"/>
          </p:nvPr>
        </p:nvSpPr>
        <p:spPr>
          <a:xfrm>
            <a:off x="1605875" y="1164200"/>
            <a:ext cx="75381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569" name="Google Shape;569;p50"/>
          <p:cNvSpPr/>
          <p:nvPr>
            <p:ph idx="2" type="pic"/>
          </p:nvPr>
        </p:nvSpPr>
        <p:spPr>
          <a:xfrm>
            <a:off x="1610975" y="3460538"/>
            <a:ext cx="4131000" cy="1683000"/>
          </a:xfrm>
          <a:prstGeom prst="rect">
            <a:avLst/>
          </a:prstGeom>
          <a:noFill/>
          <a:ln>
            <a:noFill/>
          </a:ln>
        </p:spPr>
      </p:sp>
      <p:sp>
        <p:nvSpPr>
          <p:cNvPr id="570" name="Google Shape;570;p50"/>
          <p:cNvSpPr/>
          <p:nvPr>
            <p:ph idx="3" type="pic"/>
          </p:nvPr>
        </p:nvSpPr>
        <p:spPr>
          <a:xfrm>
            <a:off x="6455100" y="0"/>
            <a:ext cx="2688900" cy="3681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3325"/>
            <a:ext cx="8520600" cy="19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Familjen Grotesk"/>
              <a:buNone/>
              <a:defRPr sz="72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Familjen Grotesk"/>
              <a:buNone/>
              <a:defRPr sz="72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Familjen Grotesk"/>
              <a:buNone/>
              <a:defRPr sz="72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Familjen Grotesk"/>
              <a:buNone/>
              <a:defRPr sz="72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Familjen Grotesk"/>
              <a:buNone/>
              <a:defRPr sz="72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Familjen Grotesk"/>
              <a:buNone/>
              <a:defRPr sz="72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Familjen Grotesk"/>
              <a:buNone/>
              <a:defRPr sz="72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Familjen Grotesk"/>
              <a:buNone/>
              <a:defRPr sz="72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Familjen Grotesk"/>
              <a:buNone/>
              <a:defRPr sz="72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lvl="1">
              <a:buNone/>
              <a:defRPr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lvl="2">
              <a:buNone/>
              <a:defRPr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lvl="3">
              <a:buNone/>
              <a:defRPr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lvl="4">
              <a:buNone/>
              <a:defRPr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lvl="5">
              <a:buNone/>
              <a:defRPr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lvl="6">
              <a:buNone/>
              <a:defRPr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lvl="7">
              <a:buNone/>
              <a:defRPr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lvl="8">
              <a:buNone/>
              <a:defRPr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3033075"/>
            <a:ext cx="8520600" cy="18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●"/>
              <a:defRPr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○"/>
              <a:defRPr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■"/>
              <a:defRPr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●"/>
              <a:defRPr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○"/>
              <a:defRPr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■"/>
              <a:defRPr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●"/>
              <a:defRPr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○"/>
              <a:defRPr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■"/>
              <a:defRPr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4.jpg"/><Relationship Id="rId5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5" name="Google Shape;575;p5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835" r="835" t="0"/>
          <a:stretch/>
        </p:blipFill>
        <p:spPr>
          <a:xfrm>
            <a:off x="-25" y="2917350"/>
            <a:ext cx="2504402" cy="1668299"/>
          </a:xfrm>
          <a:prstGeom prst="rect">
            <a:avLst/>
          </a:prstGeom>
        </p:spPr>
      </p:pic>
      <p:pic>
        <p:nvPicPr>
          <p:cNvPr id="576" name="Google Shape;576;p51"/>
          <p:cNvPicPr preferRelativeResize="0"/>
          <p:nvPr>
            <p:ph idx="4" type="pic"/>
          </p:nvPr>
        </p:nvPicPr>
        <p:blipFill rotWithShape="1">
          <a:blip r:embed="rId4">
            <a:alphaModFix/>
          </a:blip>
          <a:srcRect b="0" l="21216" r="21222" t="0"/>
          <a:stretch/>
        </p:blipFill>
        <p:spPr>
          <a:xfrm>
            <a:off x="6057900" y="3998050"/>
            <a:ext cx="1145401" cy="1145399"/>
          </a:xfrm>
          <a:prstGeom prst="rect">
            <a:avLst/>
          </a:prstGeom>
        </p:spPr>
      </p:pic>
      <p:sp>
        <p:nvSpPr>
          <p:cNvPr id="577" name="Google Shape;577;p51"/>
          <p:cNvSpPr txBox="1"/>
          <p:nvPr>
            <p:ph idx="5" type="title"/>
          </p:nvPr>
        </p:nvSpPr>
        <p:spPr>
          <a:xfrm>
            <a:off x="791475" y="1164200"/>
            <a:ext cx="5266500" cy="16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BANA 4080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44"/>
              <a:t>Customer Retention Analysis</a:t>
            </a:r>
            <a:endParaRPr sz="3144"/>
          </a:p>
        </p:txBody>
      </p:sp>
      <p:sp>
        <p:nvSpPr>
          <p:cNvPr id="578" name="Google Shape;578;p51"/>
          <p:cNvSpPr txBox="1"/>
          <p:nvPr>
            <p:ph type="title"/>
          </p:nvPr>
        </p:nvSpPr>
        <p:spPr>
          <a:xfrm>
            <a:off x="1605875" y="335300"/>
            <a:ext cx="44520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2024</a:t>
            </a:r>
            <a:endParaRPr/>
          </a:p>
        </p:txBody>
      </p:sp>
      <p:sp>
        <p:nvSpPr>
          <p:cNvPr id="579" name="Google Shape;579;p51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Regork</a:t>
            </a:r>
            <a:endParaRPr/>
          </a:p>
        </p:txBody>
      </p:sp>
      <p:sp>
        <p:nvSpPr>
          <p:cNvPr id="580" name="Google Shape;580;p51"/>
          <p:cNvSpPr txBox="1"/>
          <p:nvPr>
            <p:ph idx="6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12.10.2024</a:t>
            </a:r>
            <a:endParaRPr/>
          </a:p>
        </p:txBody>
      </p:sp>
      <p:pic>
        <p:nvPicPr>
          <p:cNvPr descr="Glass building facade." id="581" name="Google Shape;581;p51"/>
          <p:cNvPicPr preferRelativeResize="0"/>
          <p:nvPr/>
        </p:nvPicPr>
        <p:blipFill rotWithShape="1">
          <a:blip r:embed="rId5">
            <a:alphaModFix/>
          </a:blip>
          <a:srcRect b="-6281" l="-13263" r="0" t="0"/>
          <a:stretch/>
        </p:blipFill>
        <p:spPr>
          <a:xfrm>
            <a:off x="5648425" y="811125"/>
            <a:ext cx="3495572" cy="233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2"/>
          <p:cNvSpPr txBox="1"/>
          <p:nvPr>
            <p:ph type="title"/>
          </p:nvPr>
        </p:nvSpPr>
        <p:spPr>
          <a:xfrm>
            <a:off x="1605875" y="335300"/>
            <a:ext cx="75381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Purpose:</a:t>
            </a:r>
            <a:endParaRPr/>
          </a:p>
        </p:txBody>
      </p:sp>
      <p:pic>
        <p:nvPicPr>
          <p:cNvPr id="587" name="Google Shape;587;p52"/>
          <p:cNvPicPr preferRelativeResize="0"/>
          <p:nvPr>
            <p:ph idx="4" type="pic"/>
          </p:nvPr>
        </p:nvPicPr>
        <p:blipFill rotWithShape="1">
          <a:blip r:embed="rId3">
            <a:alphaModFix/>
          </a:blip>
          <a:srcRect b="0" l="16675" r="16675" t="0"/>
          <a:stretch/>
        </p:blipFill>
        <p:spPr>
          <a:xfrm>
            <a:off x="0" y="3429000"/>
            <a:ext cx="1714499" cy="1714501"/>
          </a:xfrm>
          <a:prstGeom prst="rect">
            <a:avLst/>
          </a:prstGeom>
        </p:spPr>
      </p:pic>
      <p:sp>
        <p:nvSpPr>
          <p:cNvPr id="588" name="Google Shape;588;p52"/>
          <p:cNvSpPr txBox="1"/>
          <p:nvPr>
            <p:ph idx="2" type="title"/>
          </p:nvPr>
        </p:nvSpPr>
        <p:spPr>
          <a:xfrm>
            <a:off x="395400" y="1385500"/>
            <a:ext cx="83532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Utilize Data to Predict Churn Rates</a:t>
            </a:r>
            <a:endParaRPr sz="4400"/>
          </a:p>
        </p:txBody>
      </p:sp>
      <p:sp>
        <p:nvSpPr>
          <p:cNvPr id="589" name="Google Shape;589;p52"/>
          <p:cNvSpPr txBox="1"/>
          <p:nvPr/>
        </p:nvSpPr>
        <p:spPr>
          <a:xfrm>
            <a:off x="2200875" y="2514875"/>
            <a:ext cx="3546300" cy="18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pectral"/>
              <a:buChar char="-"/>
            </a:pPr>
            <a:r>
              <a:rPr lang="en" sz="16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6988 Customer</a:t>
            </a:r>
            <a:endParaRPr sz="16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pectral"/>
              <a:buChar char="-"/>
            </a:pPr>
            <a:r>
              <a:rPr lang="en" sz="16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Phone and Internet Services</a:t>
            </a:r>
            <a:endParaRPr sz="16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pectral"/>
              <a:buChar char="-"/>
            </a:pPr>
            <a:r>
              <a:rPr lang="en" sz="16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20 Variables, 1 Response</a:t>
            </a:r>
            <a:endParaRPr sz="16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3"/>
          <p:cNvSpPr txBox="1"/>
          <p:nvPr>
            <p:ph type="title"/>
          </p:nvPr>
        </p:nvSpPr>
        <p:spPr>
          <a:xfrm>
            <a:off x="1605875" y="335300"/>
            <a:ext cx="75381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595" name="Google Shape;595;p53"/>
          <p:cNvSpPr txBox="1"/>
          <p:nvPr>
            <p:ph idx="2" type="title"/>
          </p:nvPr>
        </p:nvSpPr>
        <p:spPr>
          <a:xfrm>
            <a:off x="1610975" y="1315350"/>
            <a:ext cx="6482700" cy="38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Filtered out Incomplete Data, Tenure = 0 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Transformed Status Variable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Machine Learning Models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MARS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Bagged Tree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Random Forest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Key Stat: ROC_AUC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Key Findings</a:t>
            </a:r>
            <a:endParaRPr sz="1700"/>
          </a:p>
        </p:txBody>
      </p:sp>
      <p:pic>
        <p:nvPicPr>
          <p:cNvPr id="601" name="Google Shape;60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200" y="393275"/>
            <a:ext cx="2750101" cy="2463625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54"/>
          <p:cNvSpPr txBox="1"/>
          <p:nvPr/>
        </p:nvSpPr>
        <p:spPr>
          <a:xfrm>
            <a:off x="4111000" y="527988"/>
            <a:ext cx="3546300" cy="21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Best Model:</a:t>
            </a:r>
            <a:r>
              <a:rPr lang="en" sz="1100"/>
              <a:t> MARS (excluding Tenure)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ROC_AUC:</a:t>
            </a:r>
            <a:r>
              <a:rPr lang="en" sz="1100"/>
              <a:t> 85%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Key Features:</a:t>
            </a:r>
            <a:endParaRPr b="1"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Total Charges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Monthly Charges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Payment Method (Electronic Check)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Tech Support (Yes)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Multiple Lines (No Phone Service)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603" name="Google Shape;603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1350" y="2571751"/>
            <a:ext cx="3134399" cy="224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5"/>
          <p:cNvSpPr txBox="1"/>
          <p:nvPr>
            <p:ph type="title"/>
          </p:nvPr>
        </p:nvSpPr>
        <p:spPr>
          <a:xfrm>
            <a:off x="73152" y="340625"/>
            <a:ext cx="89538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Insights</a:t>
            </a:r>
            <a:endParaRPr/>
          </a:p>
        </p:txBody>
      </p:sp>
      <p:sp>
        <p:nvSpPr>
          <p:cNvPr id="609" name="Google Shape;609;p55"/>
          <p:cNvSpPr txBox="1"/>
          <p:nvPr>
            <p:ph idx="3" type="body"/>
          </p:nvPr>
        </p:nvSpPr>
        <p:spPr>
          <a:xfrm>
            <a:off x="2817350" y="1134400"/>
            <a:ext cx="4078500" cy="25146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Key Drivers of Churn: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High Monthly/Total Charges: Price sensitivity issues.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E-Check Payment Method: Associated with higher churn.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Tech Support Users: Likely reflecting dissatisfaction with service.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No Phone Service: Missed bundling opportunities.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Predicted Revenue Loss: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Estimated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$136,540/month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if no action is taken.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0" name="Google Shape;610;p55"/>
          <p:cNvPicPr preferRelativeResize="0"/>
          <p:nvPr>
            <p:ph idx="4" type="pic"/>
          </p:nvPr>
        </p:nvPicPr>
        <p:blipFill rotWithShape="1">
          <a:blip r:embed="rId3">
            <a:alphaModFix/>
          </a:blip>
          <a:srcRect b="28044" l="0" r="0" t="28040"/>
          <a:stretch/>
        </p:blipFill>
        <p:spPr>
          <a:xfrm>
            <a:off x="247350" y="3649000"/>
            <a:ext cx="5342403" cy="15476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6"/>
          <p:cNvSpPr txBox="1"/>
          <p:nvPr>
            <p:ph type="title"/>
          </p:nvPr>
        </p:nvSpPr>
        <p:spPr>
          <a:xfrm>
            <a:off x="73150" y="335300"/>
            <a:ext cx="59481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616" name="Google Shape;616;p56"/>
          <p:cNvSpPr txBox="1"/>
          <p:nvPr>
            <p:ph idx="4" type="body"/>
          </p:nvPr>
        </p:nvSpPr>
        <p:spPr>
          <a:xfrm>
            <a:off x="1672899" y="1324475"/>
            <a:ext cx="3721800" cy="7071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Price Incentives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Payment Support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 Support Revamp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7"/>
          <p:cNvSpPr txBox="1"/>
          <p:nvPr>
            <p:ph type="title"/>
          </p:nvPr>
        </p:nvSpPr>
        <p:spPr>
          <a:xfrm>
            <a:off x="73152" y="335300"/>
            <a:ext cx="44487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622" name="Google Shape;622;p57"/>
          <p:cNvSpPr txBox="1"/>
          <p:nvPr>
            <p:ph idx="4" type="body"/>
          </p:nvPr>
        </p:nvSpPr>
        <p:spPr>
          <a:xfrm>
            <a:off x="608225" y="1782425"/>
            <a:ext cx="5914200" cy="22041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Scope: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Limited to the provided dataset.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Excluded Variables: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 geographic or competitor data included.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Qualitative Insights Missing: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Lack of direct customer feedback.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8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 Methods</a:t>
            </a:r>
            <a:endParaRPr/>
          </a:p>
        </p:txBody>
      </p:sp>
      <p:sp>
        <p:nvSpPr>
          <p:cNvPr id="628" name="Google Shape;628;p58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Feedback</a:t>
            </a:r>
            <a:endParaRPr/>
          </a:p>
        </p:txBody>
      </p:sp>
      <p:sp>
        <p:nvSpPr>
          <p:cNvPr id="629" name="Google Shape;629;p58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Market Analysis</a:t>
            </a:r>
            <a:endParaRPr/>
          </a:p>
        </p:txBody>
      </p:sp>
      <p:sp>
        <p:nvSpPr>
          <p:cNvPr id="630" name="Google Shape;630;p58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Education and Method Incentives</a:t>
            </a:r>
            <a:endParaRPr/>
          </a:p>
        </p:txBody>
      </p:sp>
      <p:sp>
        <p:nvSpPr>
          <p:cNvPr id="631" name="Google Shape;631;p58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Surveys about experience</a:t>
            </a:r>
            <a:endParaRPr/>
          </a:p>
        </p:txBody>
      </p:sp>
      <p:sp>
        <p:nvSpPr>
          <p:cNvPr id="632" name="Google Shape;632;p58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633" name="Google Shape;633;p58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usiness &amp; Financial Report">
  <a:themeElements>
    <a:clrScheme name="Simple Light">
      <a:dk1>
        <a:srgbClr val="3C3D36"/>
      </a:dk1>
      <a:lt1>
        <a:srgbClr val="F2F2F2"/>
      </a:lt1>
      <a:dk2>
        <a:srgbClr val="D4D2D1"/>
      </a:dk2>
      <a:lt2>
        <a:srgbClr val="E3D6BC"/>
      </a:lt2>
      <a:accent1>
        <a:srgbClr val="D4C2AB"/>
      </a:accent1>
      <a:accent2>
        <a:srgbClr val="817463"/>
      </a:accent2>
      <a:accent3>
        <a:srgbClr val="27BAA6"/>
      </a:accent3>
      <a:accent4>
        <a:srgbClr val="F1C232"/>
      </a:accent4>
      <a:accent5>
        <a:srgbClr val="FF691C"/>
      </a:accent5>
      <a:accent6>
        <a:srgbClr val="F9D8FB"/>
      </a:accent6>
      <a:hlink>
        <a:srgbClr val="27BAA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