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CC2"/>
    <a:srgbClr val="2D47AE"/>
    <a:srgbClr val="1D3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47FF0-AB7C-4388-8BF1-982B81EC4AA2}" v="171" dt="2021-11-03T14:18:39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Tec - Ryan Nicolau Lopes" userId="cb2fd2db-0cc3-4405-92df-a45bab2e1379" providerId="ADAL" clId="{C3A47FF0-AB7C-4388-8BF1-982B81EC4AA2}"/>
    <pc:docChg chg="undo custSel addSld delSld modSld sldOrd">
      <pc:chgData name="IATec - Ryan Nicolau Lopes" userId="cb2fd2db-0cc3-4405-92df-a45bab2e1379" providerId="ADAL" clId="{C3A47FF0-AB7C-4388-8BF1-982B81EC4AA2}" dt="2021-11-03T14:19:49.992" v="1426" actId="207"/>
      <pc:docMkLst>
        <pc:docMk/>
      </pc:docMkLst>
      <pc:sldChg chg="addSp delSp modSp new mod setBg">
        <pc:chgData name="IATec - Ryan Nicolau Lopes" userId="cb2fd2db-0cc3-4405-92df-a45bab2e1379" providerId="ADAL" clId="{C3A47FF0-AB7C-4388-8BF1-982B81EC4AA2}" dt="2021-11-03T13:41:55.706" v="334" actId="1076"/>
        <pc:sldMkLst>
          <pc:docMk/>
          <pc:sldMk cId="1525529227" sldId="256"/>
        </pc:sldMkLst>
        <pc:spChg chg="mod">
          <ac:chgData name="IATec - Ryan Nicolau Lopes" userId="cb2fd2db-0cc3-4405-92df-a45bab2e1379" providerId="ADAL" clId="{C3A47FF0-AB7C-4388-8BF1-982B81EC4AA2}" dt="2021-11-03T13:41:35.906" v="328" actId="1076"/>
          <ac:spMkLst>
            <pc:docMk/>
            <pc:sldMk cId="1525529227" sldId="256"/>
            <ac:spMk id="2" creationId="{50769255-4838-4D21-B4E8-F0428CD480B3}"/>
          </ac:spMkLst>
        </pc:spChg>
        <pc:spChg chg="mod">
          <ac:chgData name="IATec - Ryan Nicolau Lopes" userId="cb2fd2db-0cc3-4405-92df-a45bab2e1379" providerId="ADAL" clId="{C3A47FF0-AB7C-4388-8BF1-982B81EC4AA2}" dt="2021-11-03T13:41:50.826" v="333" actId="1076"/>
          <ac:spMkLst>
            <pc:docMk/>
            <pc:sldMk cId="1525529227" sldId="256"/>
            <ac:spMk id="3" creationId="{B633DEC8-86C8-430F-852E-B81DF39B4A22}"/>
          </ac:spMkLst>
        </pc:spChg>
        <pc:spChg chg="add del mod ord">
          <ac:chgData name="IATec - Ryan Nicolau Lopes" userId="cb2fd2db-0cc3-4405-92df-a45bab2e1379" providerId="ADAL" clId="{C3A47FF0-AB7C-4388-8BF1-982B81EC4AA2}" dt="2021-11-03T13:39:03.899" v="304" actId="478"/>
          <ac:spMkLst>
            <pc:docMk/>
            <pc:sldMk cId="1525529227" sldId="256"/>
            <ac:spMk id="4" creationId="{8C5B2E0D-40C9-4E8B-B139-833C03B53239}"/>
          </ac:spMkLst>
        </pc:spChg>
        <pc:spChg chg="add mod">
          <ac:chgData name="IATec - Ryan Nicolau Lopes" userId="cb2fd2db-0cc3-4405-92df-a45bab2e1379" providerId="ADAL" clId="{C3A47FF0-AB7C-4388-8BF1-982B81EC4AA2}" dt="2021-11-03T13:40:39.042" v="316" actId="14100"/>
          <ac:spMkLst>
            <pc:docMk/>
            <pc:sldMk cId="1525529227" sldId="256"/>
            <ac:spMk id="7" creationId="{7175E940-276A-4B9B-B988-CD987AA290A5}"/>
          </ac:spMkLst>
        </pc:spChg>
        <pc:spChg chg="add mod">
          <ac:chgData name="IATec - Ryan Nicolau Lopes" userId="cb2fd2db-0cc3-4405-92df-a45bab2e1379" providerId="ADAL" clId="{C3A47FF0-AB7C-4388-8BF1-982B81EC4AA2}" dt="2021-11-03T13:40:48.530" v="318" actId="1076"/>
          <ac:spMkLst>
            <pc:docMk/>
            <pc:sldMk cId="1525529227" sldId="256"/>
            <ac:spMk id="9" creationId="{8D19041F-3A42-445D-AB97-EFBDF6079254}"/>
          </ac:spMkLst>
        </pc:spChg>
        <pc:picChg chg="add del mod">
          <ac:chgData name="IATec - Ryan Nicolau Lopes" userId="cb2fd2db-0cc3-4405-92df-a45bab2e1379" providerId="ADAL" clId="{C3A47FF0-AB7C-4388-8BF1-982B81EC4AA2}" dt="2021-11-03T13:39:03.458" v="303" actId="478"/>
          <ac:picMkLst>
            <pc:docMk/>
            <pc:sldMk cId="1525529227" sldId="256"/>
            <ac:picMk id="6" creationId="{E28ECB37-FF4A-4A5E-BA7E-AC3BC9C78E11}"/>
          </ac:picMkLst>
        </pc:picChg>
        <pc:picChg chg="add mod">
          <ac:chgData name="IATec - Ryan Nicolau Lopes" userId="cb2fd2db-0cc3-4405-92df-a45bab2e1379" providerId="ADAL" clId="{C3A47FF0-AB7C-4388-8BF1-982B81EC4AA2}" dt="2021-11-03T13:41:55.706" v="334" actId="1076"/>
          <ac:picMkLst>
            <pc:docMk/>
            <pc:sldMk cId="1525529227" sldId="256"/>
            <ac:picMk id="10" creationId="{B5CBE969-4471-4ADA-AB64-8490B01F019F}"/>
          </ac:picMkLst>
        </pc:picChg>
        <pc:picChg chg="add del mod">
          <ac:chgData name="IATec - Ryan Nicolau Lopes" userId="cb2fd2db-0cc3-4405-92df-a45bab2e1379" providerId="ADAL" clId="{C3A47FF0-AB7C-4388-8BF1-982B81EC4AA2}" dt="2021-11-03T13:32:40.152" v="130"/>
          <ac:picMkLst>
            <pc:docMk/>
            <pc:sldMk cId="1525529227" sldId="256"/>
            <ac:picMk id="1026" creationId="{596B53B5-9AF9-48B3-902A-FA685FFBC0FF}"/>
          </ac:picMkLst>
        </pc:picChg>
      </pc:sldChg>
      <pc:sldChg chg="addSp delSp modSp new mod modClrScheme chgLayout">
        <pc:chgData name="IATec - Ryan Nicolau Lopes" userId="cb2fd2db-0cc3-4405-92df-a45bab2e1379" providerId="ADAL" clId="{C3A47FF0-AB7C-4388-8BF1-982B81EC4AA2}" dt="2021-11-03T13:59:19.744" v="1374" actId="1076"/>
        <pc:sldMkLst>
          <pc:docMk/>
          <pc:sldMk cId="1733518609" sldId="257"/>
        </pc:sldMkLst>
        <pc:spChg chg="del mod ord">
          <ac:chgData name="IATec - Ryan Nicolau Lopes" userId="cb2fd2db-0cc3-4405-92df-a45bab2e1379" providerId="ADAL" clId="{C3A47FF0-AB7C-4388-8BF1-982B81EC4AA2}" dt="2021-11-03T13:42:42.275" v="336" actId="700"/>
          <ac:spMkLst>
            <pc:docMk/>
            <pc:sldMk cId="1733518609" sldId="257"/>
            <ac:spMk id="2" creationId="{D8E0C93D-56F1-4868-ABE9-1292D3F2D964}"/>
          </ac:spMkLst>
        </pc:spChg>
        <pc:spChg chg="del mod ord">
          <ac:chgData name="IATec - Ryan Nicolau Lopes" userId="cb2fd2db-0cc3-4405-92df-a45bab2e1379" providerId="ADAL" clId="{C3A47FF0-AB7C-4388-8BF1-982B81EC4AA2}" dt="2021-11-03T13:42:42.275" v="336" actId="700"/>
          <ac:spMkLst>
            <pc:docMk/>
            <pc:sldMk cId="1733518609" sldId="257"/>
            <ac:spMk id="3" creationId="{B5D0EBFD-2126-42BA-9D0B-8E91AAA1CE37}"/>
          </ac:spMkLst>
        </pc:spChg>
        <pc:spChg chg="add del mod ord">
          <ac:chgData name="IATec - Ryan Nicolau Lopes" userId="cb2fd2db-0cc3-4405-92df-a45bab2e1379" providerId="ADAL" clId="{C3A47FF0-AB7C-4388-8BF1-982B81EC4AA2}" dt="2021-11-03T13:43:31.482" v="346" actId="478"/>
          <ac:spMkLst>
            <pc:docMk/>
            <pc:sldMk cId="1733518609" sldId="257"/>
            <ac:spMk id="4" creationId="{907C03FB-38F0-4109-9059-BF2399671918}"/>
          </ac:spMkLst>
        </pc:spChg>
        <pc:spChg chg="add mod ord">
          <ac:chgData name="IATec - Ryan Nicolau Lopes" userId="cb2fd2db-0cc3-4405-92df-a45bab2e1379" providerId="ADAL" clId="{C3A47FF0-AB7C-4388-8BF1-982B81EC4AA2}" dt="2021-11-03T13:58:59.736" v="1372" actId="1076"/>
          <ac:spMkLst>
            <pc:docMk/>
            <pc:sldMk cId="1733518609" sldId="257"/>
            <ac:spMk id="5" creationId="{ECC78201-BF2F-4458-A010-88F7C23A32A2}"/>
          </ac:spMkLst>
        </pc:spChg>
        <pc:spChg chg="add del mod ord">
          <ac:chgData name="IATec - Ryan Nicolau Lopes" userId="cb2fd2db-0cc3-4405-92df-a45bab2e1379" providerId="ADAL" clId="{C3A47FF0-AB7C-4388-8BF1-982B81EC4AA2}" dt="2021-11-03T13:43:33.514" v="347" actId="478"/>
          <ac:spMkLst>
            <pc:docMk/>
            <pc:sldMk cId="1733518609" sldId="257"/>
            <ac:spMk id="6" creationId="{7FC30486-86EB-415A-AEEB-2C648C57039B}"/>
          </ac:spMkLst>
        </pc:spChg>
        <pc:spChg chg="add mod ord">
          <ac:chgData name="IATec - Ryan Nicolau Lopes" userId="cb2fd2db-0cc3-4405-92df-a45bab2e1379" providerId="ADAL" clId="{C3A47FF0-AB7C-4388-8BF1-982B81EC4AA2}" dt="2021-11-03T13:44:29.906" v="354" actId="14100"/>
          <ac:spMkLst>
            <pc:docMk/>
            <pc:sldMk cId="1733518609" sldId="257"/>
            <ac:spMk id="7" creationId="{45B552AC-9E1D-4701-AFDE-7E07D19AFB1C}"/>
          </ac:spMkLst>
        </pc:spChg>
        <pc:spChg chg="add mod">
          <ac:chgData name="IATec - Ryan Nicolau Lopes" userId="cb2fd2db-0cc3-4405-92df-a45bab2e1379" providerId="ADAL" clId="{C3A47FF0-AB7C-4388-8BF1-982B81EC4AA2}" dt="2021-11-03T13:59:19.744" v="1374" actId="1076"/>
          <ac:spMkLst>
            <pc:docMk/>
            <pc:sldMk cId="1733518609" sldId="257"/>
            <ac:spMk id="16" creationId="{98BDA006-87A3-45BB-B3B3-5EDCD535C5D3}"/>
          </ac:spMkLst>
        </pc:spChg>
        <pc:picChg chg="add del mod">
          <ac:chgData name="IATec - Ryan Nicolau Lopes" userId="cb2fd2db-0cc3-4405-92df-a45bab2e1379" providerId="ADAL" clId="{C3A47FF0-AB7C-4388-8BF1-982B81EC4AA2}" dt="2021-11-03T13:46:30.078" v="450" actId="478"/>
          <ac:picMkLst>
            <pc:docMk/>
            <pc:sldMk cId="1733518609" sldId="257"/>
            <ac:picMk id="9" creationId="{A39BABE3-F7D0-4708-B502-7F27E8C07FD7}"/>
          </ac:picMkLst>
        </pc:picChg>
        <pc:picChg chg="add del mod">
          <ac:chgData name="IATec - Ryan Nicolau Lopes" userId="cb2fd2db-0cc3-4405-92df-a45bab2e1379" providerId="ADAL" clId="{C3A47FF0-AB7C-4388-8BF1-982B81EC4AA2}" dt="2021-11-03T13:46:42.022" v="454" actId="478"/>
          <ac:picMkLst>
            <pc:docMk/>
            <pc:sldMk cId="1733518609" sldId="257"/>
            <ac:picMk id="11" creationId="{2FE20B2F-0AED-4260-A517-555AD9E76329}"/>
          </ac:picMkLst>
        </pc:picChg>
        <pc:picChg chg="add del mod">
          <ac:chgData name="IATec - Ryan Nicolau Lopes" userId="cb2fd2db-0cc3-4405-92df-a45bab2e1379" providerId="ADAL" clId="{C3A47FF0-AB7C-4388-8BF1-982B81EC4AA2}" dt="2021-11-03T13:47:19.482" v="460" actId="478"/>
          <ac:picMkLst>
            <pc:docMk/>
            <pc:sldMk cId="1733518609" sldId="257"/>
            <ac:picMk id="13" creationId="{C419597B-A55D-41D6-8FA5-83BBB8611EA3}"/>
          </ac:picMkLst>
        </pc:picChg>
        <pc:picChg chg="add del mod">
          <ac:chgData name="IATec - Ryan Nicolau Lopes" userId="cb2fd2db-0cc3-4405-92df-a45bab2e1379" providerId="ADAL" clId="{C3A47FF0-AB7C-4388-8BF1-982B81EC4AA2}" dt="2021-11-03T13:51:50.658" v="533" actId="478"/>
          <ac:picMkLst>
            <pc:docMk/>
            <pc:sldMk cId="1733518609" sldId="257"/>
            <ac:picMk id="15" creationId="{CD8F4441-E7E4-4E34-B476-86555886D184}"/>
          </ac:picMkLst>
        </pc:picChg>
        <pc:picChg chg="add mod">
          <ac:chgData name="IATec - Ryan Nicolau Lopes" userId="cb2fd2db-0cc3-4405-92df-a45bab2e1379" providerId="ADAL" clId="{C3A47FF0-AB7C-4388-8BF1-982B81EC4AA2}" dt="2021-11-03T13:51:59.674" v="536" actId="1076"/>
          <ac:picMkLst>
            <pc:docMk/>
            <pc:sldMk cId="1733518609" sldId="257"/>
            <ac:picMk id="18" creationId="{CE01E8D5-F298-4778-B4B0-6A46D3151295}"/>
          </ac:picMkLst>
        </pc:picChg>
      </pc:sldChg>
      <pc:sldChg chg="add ord">
        <pc:chgData name="IATec - Ryan Nicolau Lopes" userId="cb2fd2db-0cc3-4405-92df-a45bab2e1379" providerId="ADAL" clId="{C3A47FF0-AB7C-4388-8BF1-982B81EC4AA2}" dt="2021-11-03T13:59:26.341" v="1376"/>
        <pc:sldMkLst>
          <pc:docMk/>
          <pc:sldMk cId="3176621636" sldId="258"/>
        </pc:sldMkLst>
      </pc:sldChg>
      <pc:sldChg chg="delSp modSp add del mod">
        <pc:chgData name="IATec - Ryan Nicolau Lopes" userId="cb2fd2db-0cc3-4405-92df-a45bab2e1379" providerId="ADAL" clId="{C3A47FF0-AB7C-4388-8BF1-982B81EC4AA2}" dt="2021-11-03T14:01:22.075" v="1382" actId="47"/>
        <pc:sldMkLst>
          <pc:docMk/>
          <pc:sldMk cId="1853896425" sldId="259"/>
        </pc:sldMkLst>
        <pc:spChg chg="mod">
          <ac:chgData name="IATec - Ryan Nicolau Lopes" userId="cb2fd2db-0cc3-4405-92df-a45bab2e1379" providerId="ADAL" clId="{C3A47FF0-AB7C-4388-8BF1-982B81EC4AA2}" dt="2021-11-03T14:01:13.472" v="1380" actId="1076"/>
          <ac:spMkLst>
            <pc:docMk/>
            <pc:sldMk cId="1853896425" sldId="259"/>
            <ac:spMk id="5" creationId="{ECC78201-BF2F-4458-A010-88F7C23A32A2}"/>
          </ac:spMkLst>
        </pc:spChg>
        <pc:spChg chg="del">
          <ac:chgData name="IATec - Ryan Nicolau Lopes" userId="cb2fd2db-0cc3-4405-92df-a45bab2e1379" providerId="ADAL" clId="{C3A47FF0-AB7C-4388-8BF1-982B81EC4AA2}" dt="2021-11-03T14:01:10.293" v="1379" actId="478"/>
          <ac:spMkLst>
            <pc:docMk/>
            <pc:sldMk cId="1853896425" sldId="259"/>
            <ac:spMk id="7" creationId="{45B552AC-9E1D-4701-AFDE-7E07D19AFB1C}"/>
          </ac:spMkLst>
        </pc:spChg>
        <pc:picChg chg="del">
          <ac:chgData name="IATec - Ryan Nicolau Lopes" userId="cb2fd2db-0cc3-4405-92df-a45bab2e1379" providerId="ADAL" clId="{C3A47FF0-AB7C-4388-8BF1-982B81EC4AA2}" dt="2021-11-03T14:01:09.413" v="1378" actId="478"/>
          <ac:picMkLst>
            <pc:docMk/>
            <pc:sldMk cId="1853896425" sldId="259"/>
            <ac:picMk id="15" creationId="{CD8F4441-E7E4-4E34-B476-86555886D184}"/>
          </ac:picMkLst>
        </pc:picChg>
      </pc:sldChg>
      <pc:sldChg chg="addSp delSp modSp add mod setBg">
        <pc:chgData name="IATec - Ryan Nicolau Lopes" userId="cb2fd2db-0cc3-4405-92df-a45bab2e1379" providerId="ADAL" clId="{C3A47FF0-AB7C-4388-8BF1-982B81EC4AA2}" dt="2021-11-03T14:19:49.992" v="1426" actId="207"/>
        <pc:sldMkLst>
          <pc:docMk/>
          <pc:sldMk cId="3146312339" sldId="260"/>
        </pc:sldMkLst>
        <pc:spChg chg="mod">
          <ac:chgData name="IATec - Ryan Nicolau Lopes" userId="cb2fd2db-0cc3-4405-92df-a45bab2e1379" providerId="ADAL" clId="{C3A47FF0-AB7C-4388-8BF1-982B81EC4AA2}" dt="2021-11-03T14:18:59.190" v="1405" actId="1076"/>
          <ac:spMkLst>
            <pc:docMk/>
            <pc:sldMk cId="3146312339" sldId="260"/>
            <ac:spMk id="2" creationId="{50769255-4838-4D21-B4E8-F0428CD480B3}"/>
          </ac:spMkLst>
        </pc:spChg>
        <pc:spChg chg="del">
          <ac:chgData name="IATec - Ryan Nicolau Lopes" userId="cb2fd2db-0cc3-4405-92df-a45bab2e1379" providerId="ADAL" clId="{C3A47FF0-AB7C-4388-8BF1-982B81EC4AA2}" dt="2021-11-03T14:01:27.911" v="1384" actId="478"/>
          <ac:spMkLst>
            <pc:docMk/>
            <pc:sldMk cId="3146312339" sldId="260"/>
            <ac:spMk id="3" creationId="{B633DEC8-86C8-430F-852E-B81DF39B4A22}"/>
          </ac:spMkLst>
        </pc:spChg>
        <pc:spChg chg="add mod">
          <ac:chgData name="IATec - Ryan Nicolau Lopes" userId="cb2fd2db-0cc3-4405-92df-a45bab2e1379" providerId="ADAL" clId="{C3A47FF0-AB7C-4388-8BF1-982B81EC4AA2}" dt="2021-11-03T14:01:42.712" v="1392" actId="1076"/>
          <ac:spMkLst>
            <pc:docMk/>
            <pc:sldMk cId="3146312339" sldId="260"/>
            <ac:spMk id="5" creationId="{2AC4042E-3293-4137-8E13-5EE6C4D98294}"/>
          </ac:spMkLst>
        </pc:spChg>
        <pc:picChg chg="add mod">
          <ac:chgData name="IATec - Ryan Nicolau Lopes" userId="cb2fd2db-0cc3-4405-92df-a45bab2e1379" providerId="ADAL" clId="{C3A47FF0-AB7C-4388-8BF1-982B81EC4AA2}" dt="2021-11-03T14:19:49.992" v="1426" actId="207"/>
          <ac:picMkLst>
            <pc:docMk/>
            <pc:sldMk cId="3146312339" sldId="260"/>
            <ac:picMk id="8" creationId="{1F7416F1-1321-457A-BAAD-5F5E28BAE818}"/>
          </ac:picMkLst>
        </pc:picChg>
        <pc:picChg chg="del">
          <ac:chgData name="IATec - Ryan Nicolau Lopes" userId="cb2fd2db-0cc3-4405-92df-a45bab2e1379" providerId="ADAL" clId="{C3A47FF0-AB7C-4388-8BF1-982B81EC4AA2}" dt="2021-11-03T14:01:25.492" v="1383" actId="478"/>
          <ac:picMkLst>
            <pc:docMk/>
            <pc:sldMk cId="3146312339" sldId="260"/>
            <ac:picMk id="10" creationId="{B5CBE969-4471-4ADA-AB64-8490B01F01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991C8-031D-40ED-9129-00E3AD1A7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F1180-27FF-47C6-8956-3411AE8E6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47306B-77CF-42BD-996C-57F458F9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85D022-CA5B-4EBC-8331-856E97CE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293AD-237A-429C-BEB0-134B2DAA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13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3E074-D5A0-4FA9-851F-0555312E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08EBA7-BEDC-431C-9A11-3039AE4BA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1EA7D-8433-4ACC-8C17-4E16481C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FAE0AA-64DB-4473-A99A-4A626D22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D29497-8431-4BBE-A433-771C66D2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06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DFC022-33B0-40F1-8C7B-29B3F2BDE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2A649B-94D7-4336-AD02-330C568AA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A4C74-8CB6-4B19-B5EF-FD8C93D4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26CA7-886C-4EB4-9B32-49C493BF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545339-C5D5-4AA2-ACD3-EB00323C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8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F25A2-5DED-46D4-8751-3E209A2C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BE015-E7D0-4BD0-9986-18C35F08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E88337-1C82-4DF8-A131-FBC02097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629ABC-9DB2-442A-BD25-FDC5480C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EB7BD-B159-4E8A-8286-F70C487B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54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A7A2B-D111-44FA-B992-BD67DD0E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BE6771-20E1-4BFC-879C-0A36B84C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951D36-596A-460B-99A4-98BB4A15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3FB06-DCBF-4A35-8263-1065E040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8C8168-1932-4BA9-AE3E-AE2D334E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90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2EC2B-0F06-4229-B32E-90885309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40C4F-B91A-44C8-8722-FA85B57CC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888A20-CAA3-44F6-88FD-1AE47E903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91A509-5779-4BE8-8EEA-312B6D81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FD93FC-E841-4E18-A584-B99CE3F6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C217EB-790F-4C52-B16B-12D2A5D9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47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01F60-9A94-4397-8F56-5669E49C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4AD410-2561-4575-A5F5-F5F8C12F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BA50F5-229D-4315-809F-B43080D90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6223D2-0B61-4F8D-BF77-226273D20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327A10-F8B4-4982-8A12-D6C4D2F1C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5F0C07-75D3-43A8-920D-298141F1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6C0847-C294-4FE2-B73D-DA1E18BD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8BDDDA-0AE3-4789-80E1-1F61B3A3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09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A6FD3-05DD-4951-B8BA-BBDA819F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08AB2F-7DB0-4FA8-A37C-892944FE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589273-232D-4F99-B0C0-B98BC5F3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FD6075-B3D4-44FB-A202-9E4BFB12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44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B795D8-5D5B-42B3-9398-3B7A9654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0B6763-3635-4FD5-A44A-865C9C88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7F988-92C4-441E-A45D-95D3D2AC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051CB-C69B-444B-9596-052637EE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CC0AE-2052-4A59-9E05-01A90E64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33EBB8-457C-466A-B9D3-6BADA5298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E12252-1CFF-486F-9C9D-4975FB50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A3A215-9267-4BDB-9952-9BE85A84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2C2F7C-3C15-4F6C-8045-7DD250C1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79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320C6-FE97-4252-AEB9-00ECD62C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043435-C85C-4A8B-8676-CAB9C94F5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A0EFDB-91E9-49A4-ADCB-CAE13E864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65667E-AD2B-4D31-B64F-E93C8C84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E5361-3D70-4159-8DB4-879E9F2F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B7268-AE7A-4483-A6C0-0A94CA54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64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391CD1-6071-4C49-91C3-E0B6BFF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9FC86-20C8-4C55-AC71-FB7A14E2C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7BBCA2-467F-4F3B-8533-A1252F7B3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4623C-D3F4-4AC9-8CB9-D488C68A095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7A7D1-6EB2-45D9-9D76-3EFFDC5F5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B80157-81B0-47F0-9A33-7756EC44B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56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69255-4838-4D21-B4E8-F0428CD4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512527"/>
            <a:ext cx="9144000" cy="916473"/>
          </a:xfrm>
        </p:spPr>
        <p:txBody>
          <a:bodyPr/>
          <a:lstStyle/>
          <a:p>
            <a:pPr algn="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Projeto Lanchonete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33DEC8-86C8-430F-852E-B81DF39B4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264" y="3452126"/>
            <a:ext cx="8895471" cy="434022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Ryan Lopes, Gabriel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Michelan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, Guilherme Gome e Rodrigo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Maganhoto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175E940-276A-4B9B-B988-CD987AA290A5}"/>
              </a:ext>
            </a:extLst>
          </p:cNvPr>
          <p:cNvSpPr/>
          <p:nvPr/>
        </p:nvSpPr>
        <p:spPr>
          <a:xfrm>
            <a:off x="0" y="-1"/>
            <a:ext cx="12192000" cy="434021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19041F-3A42-445D-AB97-EFBDF6079254}"/>
              </a:ext>
            </a:extLst>
          </p:cNvPr>
          <p:cNvSpPr/>
          <p:nvPr/>
        </p:nvSpPr>
        <p:spPr>
          <a:xfrm>
            <a:off x="0" y="6423979"/>
            <a:ext cx="12192000" cy="434021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5CBE969-4471-4ADA-AB64-8490B01F0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65" y="1904093"/>
            <a:ext cx="3096065" cy="30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2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B552AC-9E1D-4701-AFDE-7E07D19AFB1C}"/>
              </a:ext>
            </a:extLst>
          </p:cNvPr>
          <p:cNvSpPr/>
          <p:nvPr/>
        </p:nvSpPr>
        <p:spPr>
          <a:xfrm>
            <a:off x="0" y="0"/>
            <a:ext cx="3854548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CC78201-BF2F-4458-A010-88F7C23A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416" y="1015560"/>
            <a:ext cx="6172200" cy="616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Principais objetivos.</a:t>
            </a:r>
          </a:p>
        </p:txBody>
      </p: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CD8F4441-E7E4-4E34-B476-86555886D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0" y="2000543"/>
            <a:ext cx="2856914" cy="2856914"/>
          </a:xfrm>
          <a:prstGeom prst="rect">
            <a:avLst/>
          </a:prstGeom>
        </p:spPr>
      </p:pic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98BDA006-87A3-45BB-B3B3-5EDCD535C5D3}"/>
              </a:ext>
            </a:extLst>
          </p:cNvPr>
          <p:cNvSpPr txBox="1">
            <a:spLocks/>
          </p:cNvSpPr>
          <p:nvPr/>
        </p:nvSpPr>
        <p:spPr>
          <a:xfrm>
            <a:off x="5333416" y="2000543"/>
            <a:ext cx="6172200" cy="136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Exibir o valor total do dia.</a:t>
            </a:r>
          </a:p>
        </p:txBody>
      </p:sp>
    </p:spTree>
    <p:extLst>
      <p:ext uri="{BB962C8B-B14F-4D97-AF65-F5344CB8AC3E}">
        <p14:creationId xmlns:p14="http://schemas.microsoft.com/office/powerpoint/2010/main" val="317662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B552AC-9E1D-4701-AFDE-7E07D19AFB1C}"/>
              </a:ext>
            </a:extLst>
          </p:cNvPr>
          <p:cNvSpPr/>
          <p:nvPr/>
        </p:nvSpPr>
        <p:spPr>
          <a:xfrm>
            <a:off x="0" y="0"/>
            <a:ext cx="3854548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CC78201-BF2F-4458-A010-88F7C23A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969" y="284040"/>
            <a:ext cx="6172200" cy="616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Requisitos.</a:t>
            </a:r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98BDA006-87A3-45BB-B3B3-5EDCD535C5D3}"/>
              </a:ext>
            </a:extLst>
          </p:cNvPr>
          <p:cNvSpPr txBox="1">
            <a:spLocks/>
          </p:cNvSpPr>
          <p:nvPr/>
        </p:nvSpPr>
        <p:spPr>
          <a:xfrm>
            <a:off x="4258969" y="1559303"/>
            <a:ext cx="7768908" cy="4484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sistema deverá ter um menu principal com as opções de “Atender novo cliente” e “Sair”, Se a primeira opção for escolhida, o programa deverá receber o pedido do cliente, onde cada pedido poderá ser composto por vários lanches em quantidades especificadas. Assim, cada entrada será composta pelo nome do cliente, o código e a quantidade dos lanches desejados. 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 final, deverá ser exibido o recibo do pedido do cliente, contendo o seu nome, endereço(Caso seja entrega) e o valor total. 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código 0 finaliza o pedido de cada cliente. Quando não existirem mais clientes para serem atendidos e o administrador desejar encerrar o sistema, antes de sair, o programa deverá exibir o valor total que foi recebido durante o dia.</a:t>
            </a:r>
          </a:p>
        </p:txBody>
      </p:sp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CE01E8D5-F298-4778-B4B0-6A46D3151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21" y="1559303"/>
            <a:ext cx="3739393" cy="373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1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69255-4838-4D21-B4E8-F0428CD4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6364"/>
            <a:ext cx="9144000" cy="916473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175E940-276A-4B9B-B988-CD987AA290A5}"/>
              </a:ext>
            </a:extLst>
          </p:cNvPr>
          <p:cNvSpPr/>
          <p:nvPr/>
        </p:nvSpPr>
        <p:spPr>
          <a:xfrm>
            <a:off x="0" y="-1"/>
            <a:ext cx="12192000" cy="434021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19041F-3A42-445D-AB97-EFBDF6079254}"/>
              </a:ext>
            </a:extLst>
          </p:cNvPr>
          <p:cNvSpPr/>
          <p:nvPr/>
        </p:nvSpPr>
        <p:spPr>
          <a:xfrm>
            <a:off x="0" y="6423979"/>
            <a:ext cx="12192000" cy="434021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AC4042E-3293-4137-8E13-5EE6C4D98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6343"/>
            <a:ext cx="9144000" cy="165576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1F7416F1-1321-457A-BAAD-5F5E28BAE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10" y="1222632"/>
            <a:ext cx="9740780" cy="51241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3146312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Projeto Lanchonete</vt:lpstr>
      <vt:lpstr>Apresentação do PowerPoint</vt:lpstr>
      <vt:lpstr>Apresentação do PowerPoint</vt:lpstr>
      <vt:lpstr>Saída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Lanchonete</dc:title>
  <dc:creator>IATec - Ryan Nicolau Lopes</dc:creator>
  <cp:lastModifiedBy>IATec - Ryan Nicolau Lopes</cp:lastModifiedBy>
  <cp:revision>1</cp:revision>
  <dcterms:created xsi:type="dcterms:W3CDTF">2021-11-03T13:26:14Z</dcterms:created>
  <dcterms:modified xsi:type="dcterms:W3CDTF">2021-11-03T14:20:10Z</dcterms:modified>
</cp:coreProperties>
</file>