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C2"/>
    <a:srgbClr val="2D47AE"/>
    <a:srgbClr val="1D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47FF0-AB7C-4388-8BF1-982B81EC4AA2}" v="184" dt="2021-11-23T13:59:1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Tec - Ryan Nicolau Lopes" userId="cb2fd2db-0cc3-4405-92df-a45bab2e1379" providerId="ADAL" clId="{C3A47FF0-AB7C-4388-8BF1-982B81EC4AA2}"/>
    <pc:docChg chg="undo redo custSel addSld delSld modSld sldOrd">
      <pc:chgData name="IATec - Ryan Nicolau Lopes" userId="cb2fd2db-0cc3-4405-92df-a45bab2e1379" providerId="ADAL" clId="{C3A47FF0-AB7C-4388-8BF1-982B81EC4AA2}" dt="2021-11-23T14:04:26.066" v="1801" actId="14100"/>
      <pc:docMkLst>
        <pc:docMk/>
      </pc:docMkLst>
      <pc:sldChg chg="addSp delSp modSp new mod setBg">
        <pc:chgData name="IATec - Ryan Nicolau Lopes" userId="cb2fd2db-0cc3-4405-92df-a45bab2e1379" providerId="ADAL" clId="{C3A47FF0-AB7C-4388-8BF1-982B81EC4AA2}" dt="2021-11-23T14:04:26.066" v="1801" actId="14100"/>
        <pc:sldMkLst>
          <pc:docMk/>
          <pc:sldMk cId="1525529227" sldId="256"/>
        </pc:sldMkLst>
        <pc:spChg chg="mod">
          <ac:chgData name="IATec - Ryan Nicolau Lopes" userId="cb2fd2db-0cc3-4405-92df-a45bab2e1379" providerId="ADAL" clId="{C3A47FF0-AB7C-4388-8BF1-982B81EC4AA2}" dt="2021-11-23T14:04:17.442" v="1798" actId="1076"/>
          <ac:spMkLst>
            <pc:docMk/>
            <pc:sldMk cId="1525529227" sldId="256"/>
            <ac:spMk id="2" creationId="{50769255-4838-4D21-B4E8-F0428CD480B3}"/>
          </ac:spMkLst>
        </pc:spChg>
        <pc:spChg chg="mod">
          <ac:chgData name="IATec - Ryan Nicolau Lopes" userId="cb2fd2db-0cc3-4405-92df-a45bab2e1379" providerId="ADAL" clId="{C3A47FF0-AB7C-4388-8BF1-982B81EC4AA2}" dt="2021-11-23T14:04:14.938" v="1797" actId="1076"/>
          <ac:spMkLst>
            <pc:docMk/>
            <pc:sldMk cId="1525529227" sldId="256"/>
            <ac:spMk id="3" creationId="{B633DEC8-86C8-430F-852E-B81DF39B4A22}"/>
          </ac:spMkLst>
        </pc:spChg>
        <pc:spChg chg="add del mod ord">
          <ac:chgData name="IATec - Ryan Nicolau Lopes" userId="cb2fd2db-0cc3-4405-92df-a45bab2e1379" providerId="ADAL" clId="{C3A47FF0-AB7C-4388-8BF1-982B81EC4AA2}" dt="2021-11-03T13:39:03.899" v="304" actId="478"/>
          <ac:spMkLst>
            <pc:docMk/>
            <pc:sldMk cId="1525529227" sldId="256"/>
            <ac:spMk id="4" creationId="{8C5B2E0D-40C9-4E8B-B139-833C03B53239}"/>
          </ac:spMkLst>
        </pc:spChg>
        <pc:spChg chg="add mod">
          <ac:chgData name="IATec - Ryan Nicolau Lopes" userId="cb2fd2db-0cc3-4405-92df-a45bab2e1379" providerId="ADAL" clId="{C3A47FF0-AB7C-4388-8BF1-982B81EC4AA2}" dt="2021-11-23T14:04:26.066" v="1801" actId="14100"/>
          <ac:spMkLst>
            <pc:docMk/>
            <pc:sldMk cId="1525529227" sldId="256"/>
            <ac:spMk id="7" creationId="{7175E940-276A-4B9B-B988-CD987AA290A5}"/>
          </ac:spMkLst>
        </pc:spChg>
        <pc:spChg chg="add mod">
          <ac:chgData name="IATec - Ryan Nicolau Lopes" userId="cb2fd2db-0cc3-4405-92df-a45bab2e1379" providerId="ADAL" clId="{C3A47FF0-AB7C-4388-8BF1-982B81EC4AA2}" dt="2021-11-23T14:04:21.675" v="1800" actId="14100"/>
          <ac:spMkLst>
            <pc:docMk/>
            <pc:sldMk cId="1525529227" sldId="256"/>
            <ac:spMk id="9" creationId="{8D19041F-3A42-445D-AB97-EFBDF6079254}"/>
          </ac:spMkLst>
        </pc:spChg>
        <pc:picChg chg="add del mod">
          <ac:chgData name="IATec - Ryan Nicolau Lopes" userId="cb2fd2db-0cc3-4405-92df-a45bab2e1379" providerId="ADAL" clId="{C3A47FF0-AB7C-4388-8BF1-982B81EC4AA2}" dt="2021-11-03T13:39:03.458" v="303" actId="478"/>
          <ac:picMkLst>
            <pc:docMk/>
            <pc:sldMk cId="1525529227" sldId="256"/>
            <ac:picMk id="6" creationId="{E28ECB37-FF4A-4A5E-BA7E-AC3BC9C78E11}"/>
          </ac:picMkLst>
        </pc:picChg>
        <pc:picChg chg="add mod">
          <ac:chgData name="IATec - Ryan Nicolau Lopes" userId="cb2fd2db-0cc3-4405-92df-a45bab2e1379" providerId="ADAL" clId="{C3A47FF0-AB7C-4388-8BF1-982B81EC4AA2}" dt="2021-11-03T13:41:55.706" v="334" actId="1076"/>
          <ac:picMkLst>
            <pc:docMk/>
            <pc:sldMk cId="1525529227" sldId="256"/>
            <ac:picMk id="10" creationId="{B5CBE969-4471-4ADA-AB64-8490B01F019F}"/>
          </ac:picMkLst>
        </pc:picChg>
        <pc:picChg chg="add del mod">
          <ac:chgData name="IATec - Ryan Nicolau Lopes" userId="cb2fd2db-0cc3-4405-92df-a45bab2e1379" providerId="ADAL" clId="{C3A47FF0-AB7C-4388-8BF1-982B81EC4AA2}" dt="2021-11-03T13:32:40.152" v="130"/>
          <ac:picMkLst>
            <pc:docMk/>
            <pc:sldMk cId="1525529227" sldId="256"/>
            <ac:picMk id="1026" creationId="{596B53B5-9AF9-48B3-902A-FA685FFBC0FF}"/>
          </ac:picMkLst>
        </pc:picChg>
      </pc:sldChg>
      <pc:sldChg chg="addSp delSp modSp new mod modClrScheme chgLayout">
        <pc:chgData name="IATec - Ryan Nicolau Lopes" userId="cb2fd2db-0cc3-4405-92df-a45bab2e1379" providerId="ADAL" clId="{C3A47FF0-AB7C-4388-8BF1-982B81EC4AA2}" dt="2021-11-23T13:33:58.067" v="1782" actId="20577"/>
        <pc:sldMkLst>
          <pc:docMk/>
          <pc:sldMk cId="1733518609" sldId="257"/>
        </pc:sldMkLst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2" creationId="{D8E0C93D-56F1-4868-ABE9-1292D3F2D964}"/>
          </ac:spMkLst>
        </pc:spChg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3" creationId="{B5D0EBFD-2126-42BA-9D0B-8E91AAA1CE37}"/>
          </ac:spMkLst>
        </pc:spChg>
        <pc:spChg chg="add del mod ord">
          <ac:chgData name="IATec - Ryan Nicolau Lopes" userId="cb2fd2db-0cc3-4405-92df-a45bab2e1379" providerId="ADAL" clId="{C3A47FF0-AB7C-4388-8BF1-982B81EC4AA2}" dt="2021-11-03T13:43:31.482" v="346" actId="478"/>
          <ac:spMkLst>
            <pc:docMk/>
            <pc:sldMk cId="1733518609" sldId="257"/>
            <ac:spMk id="4" creationId="{907C03FB-38F0-4109-9059-BF2399671918}"/>
          </ac:spMkLst>
        </pc:spChg>
        <pc:spChg chg="add mod ord">
          <ac:chgData name="IATec - Ryan Nicolau Lopes" userId="cb2fd2db-0cc3-4405-92df-a45bab2e1379" providerId="ADAL" clId="{C3A47FF0-AB7C-4388-8BF1-982B81EC4AA2}" dt="2021-11-03T13:58:59.736" v="1372" actId="1076"/>
          <ac:spMkLst>
            <pc:docMk/>
            <pc:sldMk cId="1733518609" sldId="257"/>
            <ac:spMk id="5" creationId="{ECC78201-BF2F-4458-A010-88F7C23A32A2}"/>
          </ac:spMkLst>
        </pc:spChg>
        <pc:spChg chg="add del mod ord">
          <ac:chgData name="IATec - Ryan Nicolau Lopes" userId="cb2fd2db-0cc3-4405-92df-a45bab2e1379" providerId="ADAL" clId="{C3A47FF0-AB7C-4388-8BF1-982B81EC4AA2}" dt="2021-11-03T13:43:33.514" v="347" actId="478"/>
          <ac:spMkLst>
            <pc:docMk/>
            <pc:sldMk cId="1733518609" sldId="257"/>
            <ac:spMk id="6" creationId="{7FC30486-86EB-415A-AEEB-2C648C57039B}"/>
          </ac:spMkLst>
        </pc:spChg>
        <pc:spChg chg="add mod ord">
          <ac:chgData name="IATec - Ryan Nicolau Lopes" userId="cb2fd2db-0cc3-4405-92df-a45bab2e1379" providerId="ADAL" clId="{C3A47FF0-AB7C-4388-8BF1-982B81EC4AA2}" dt="2021-11-03T13:44:29.906" v="354" actId="14100"/>
          <ac:spMkLst>
            <pc:docMk/>
            <pc:sldMk cId="1733518609" sldId="257"/>
            <ac:spMk id="7" creationId="{45B552AC-9E1D-4701-AFDE-7E07D19AFB1C}"/>
          </ac:spMkLst>
        </pc:spChg>
        <pc:spChg chg="add mod">
          <ac:chgData name="IATec - Ryan Nicolau Lopes" userId="cb2fd2db-0cc3-4405-92df-a45bab2e1379" providerId="ADAL" clId="{C3A47FF0-AB7C-4388-8BF1-982B81EC4AA2}" dt="2021-11-23T13:33:58.067" v="1782" actId="20577"/>
          <ac:spMkLst>
            <pc:docMk/>
            <pc:sldMk cId="1733518609" sldId="257"/>
            <ac:spMk id="16" creationId="{98BDA006-87A3-45BB-B3B3-5EDCD535C5D3}"/>
          </ac:spMkLst>
        </pc:spChg>
        <pc:picChg chg="add mod">
          <ac:chgData name="IATec - Ryan Nicolau Lopes" userId="cb2fd2db-0cc3-4405-92df-a45bab2e1379" providerId="ADAL" clId="{C3A47FF0-AB7C-4388-8BF1-982B81EC4AA2}" dt="2021-11-11T22:31:05.433" v="1447" actId="207"/>
          <ac:picMkLst>
            <pc:docMk/>
            <pc:sldMk cId="1733518609" sldId="257"/>
            <ac:picMk id="3" creationId="{DCB306CD-A9A1-4539-AF26-6EE8E2130860}"/>
          </ac:picMkLst>
        </pc:picChg>
        <pc:picChg chg="add del mod">
          <ac:chgData name="IATec - Ryan Nicolau Lopes" userId="cb2fd2db-0cc3-4405-92df-a45bab2e1379" providerId="ADAL" clId="{C3A47FF0-AB7C-4388-8BF1-982B81EC4AA2}" dt="2021-11-03T13:46:30.078" v="450" actId="478"/>
          <ac:picMkLst>
            <pc:docMk/>
            <pc:sldMk cId="1733518609" sldId="257"/>
            <ac:picMk id="9" creationId="{A39BABE3-F7D0-4708-B502-7F27E8C07FD7}"/>
          </ac:picMkLst>
        </pc:picChg>
        <pc:picChg chg="add del mod">
          <ac:chgData name="IATec - Ryan Nicolau Lopes" userId="cb2fd2db-0cc3-4405-92df-a45bab2e1379" providerId="ADAL" clId="{C3A47FF0-AB7C-4388-8BF1-982B81EC4AA2}" dt="2021-11-03T13:46:42.022" v="454" actId="478"/>
          <ac:picMkLst>
            <pc:docMk/>
            <pc:sldMk cId="1733518609" sldId="257"/>
            <ac:picMk id="11" creationId="{2FE20B2F-0AED-4260-A517-555AD9E76329}"/>
          </ac:picMkLst>
        </pc:picChg>
        <pc:picChg chg="add del mod">
          <ac:chgData name="IATec - Ryan Nicolau Lopes" userId="cb2fd2db-0cc3-4405-92df-a45bab2e1379" providerId="ADAL" clId="{C3A47FF0-AB7C-4388-8BF1-982B81EC4AA2}" dt="2021-11-03T13:47:19.482" v="460" actId="478"/>
          <ac:picMkLst>
            <pc:docMk/>
            <pc:sldMk cId="1733518609" sldId="257"/>
            <ac:picMk id="13" creationId="{C419597B-A55D-41D6-8FA5-83BBB8611EA3}"/>
          </ac:picMkLst>
        </pc:picChg>
        <pc:picChg chg="add del mod">
          <ac:chgData name="IATec - Ryan Nicolau Lopes" userId="cb2fd2db-0cc3-4405-92df-a45bab2e1379" providerId="ADAL" clId="{C3A47FF0-AB7C-4388-8BF1-982B81EC4AA2}" dt="2021-11-03T13:51:50.658" v="533" actId="478"/>
          <ac:picMkLst>
            <pc:docMk/>
            <pc:sldMk cId="1733518609" sldId="257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9:52.580" v="1440" actId="478"/>
          <ac:picMkLst>
            <pc:docMk/>
            <pc:sldMk cId="1733518609" sldId="257"/>
            <ac:picMk id="18" creationId="{CE01E8D5-F298-4778-B4B0-6A46D3151295}"/>
          </ac:picMkLst>
        </pc:picChg>
      </pc:sldChg>
      <pc:sldChg chg="addSp delSp modSp add mod ord">
        <pc:chgData name="IATec - Ryan Nicolau Lopes" userId="cb2fd2db-0cc3-4405-92df-a45bab2e1379" providerId="ADAL" clId="{C3A47FF0-AB7C-4388-8BF1-982B81EC4AA2}" dt="2021-11-11T22:33:06.880" v="1475" actId="1076"/>
        <pc:sldMkLst>
          <pc:docMk/>
          <pc:sldMk cId="3176621636" sldId="258"/>
        </pc:sldMkLst>
        <pc:picChg chg="add mod">
          <ac:chgData name="IATec - Ryan Nicolau Lopes" userId="cb2fd2db-0cc3-4405-92df-a45bab2e1379" providerId="ADAL" clId="{C3A47FF0-AB7C-4388-8BF1-982B81EC4AA2}" dt="2021-11-11T22:33:06.880" v="1475" actId="1076"/>
          <ac:picMkLst>
            <pc:docMk/>
            <pc:sldMk cId="3176621636" sldId="258"/>
            <ac:picMk id="3" creationId="{E83F0077-9C60-498D-AED3-7818EFEDDBB0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026" creationId="{32B611A7-4ED1-467A-B784-C3A726BD9FC6}"/>
          </ac:picMkLst>
        </pc:picChg>
      </pc:sldChg>
      <pc:sldChg chg="delSp modSp add del mod">
        <pc:chgData name="IATec - Ryan Nicolau Lopes" userId="cb2fd2db-0cc3-4405-92df-a45bab2e1379" providerId="ADAL" clId="{C3A47FF0-AB7C-4388-8BF1-982B81EC4AA2}" dt="2021-11-03T14:01:22.075" v="1382" actId="47"/>
        <pc:sldMkLst>
          <pc:docMk/>
          <pc:sldMk cId="1853896425" sldId="259"/>
        </pc:sldMkLst>
        <pc:spChg chg="mod">
          <ac:chgData name="IATec - Ryan Nicolau Lopes" userId="cb2fd2db-0cc3-4405-92df-a45bab2e1379" providerId="ADAL" clId="{C3A47FF0-AB7C-4388-8BF1-982B81EC4AA2}" dt="2021-11-03T14:01:13.472" v="1380" actId="1076"/>
          <ac:spMkLst>
            <pc:docMk/>
            <pc:sldMk cId="1853896425" sldId="259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03T14:01:10.293" v="1379" actId="478"/>
          <ac:spMkLst>
            <pc:docMk/>
            <pc:sldMk cId="1853896425" sldId="259"/>
            <ac:spMk id="7" creationId="{45B552AC-9E1D-4701-AFDE-7E07D19AFB1C}"/>
          </ac:spMkLst>
        </pc:spChg>
        <pc:picChg chg="del">
          <ac:chgData name="IATec - Ryan Nicolau Lopes" userId="cb2fd2db-0cc3-4405-92df-a45bab2e1379" providerId="ADAL" clId="{C3A47FF0-AB7C-4388-8BF1-982B81EC4AA2}" dt="2021-11-03T14:01:09.413" v="1378" actId="478"/>
          <ac:picMkLst>
            <pc:docMk/>
            <pc:sldMk cId="1853896425" sldId="259"/>
            <ac:picMk id="15" creationId="{CD8F4441-E7E4-4E34-B476-86555886D184}"/>
          </ac:picMkLst>
        </pc:picChg>
      </pc:sldChg>
      <pc:sldChg chg="addSp delSp modSp add del mod setBg">
        <pc:chgData name="IATec - Ryan Nicolau Lopes" userId="cb2fd2db-0cc3-4405-92df-a45bab2e1379" providerId="ADAL" clId="{C3A47FF0-AB7C-4388-8BF1-982B81EC4AA2}" dt="2021-11-11T22:32:58.301" v="1473" actId="47"/>
        <pc:sldMkLst>
          <pc:docMk/>
          <pc:sldMk cId="3146312339" sldId="260"/>
        </pc:sldMkLst>
        <pc:spChg chg="mod">
          <ac:chgData name="IATec - Ryan Nicolau Lopes" userId="cb2fd2db-0cc3-4405-92df-a45bab2e1379" providerId="ADAL" clId="{C3A47FF0-AB7C-4388-8BF1-982B81EC4AA2}" dt="2021-11-03T14:18:59.190" v="1405" actId="1076"/>
          <ac:spMkLst>
            <pc:docMk/>
            <pc:sldMk cId="3146312339" sldId="260"/>
            <ac:spMk id="2" creationId="{50769255-4838-4D21-B4E8-F0428CD480B3}"/>
          </ac:spMkLst>
        </pc:spChg>
        <pc:spChg chg="del">
          <ac:chgData name="IATec - Ryan Nicolau Lopes" userId="cb2fd2db-0cc3-4405-92df-a45bab2e1379" providerId="ADAL" clId="{C3A47FF0-AB7C-4388-8BF1-982B81EC4AA2}" dt="2021-11-03T14:01:27.911" v="1384" actId="478"/>
          <ac:spMkLst>
            <pc:docMk/>
            <pc:sldMk cId="3146312339" sldId="260"/>
            <ac:spMk id="3" creationId="{B633DEC8-86C8-430F-852E-B81DF39B4A22}"/>
          </ac:spMkLst>
        </pc:spChg>
        <pc:spChg chg="add mod">
          <ac:chgData name="IATec - Ryan Nicolau Lopes" userId="cb2fd2db-0cc3-4405-92df-a45bab2e1379" providerId="ADAL" clId="{C3A47FF0-AB7C-4388-8BF1-982B81EC4AA2}" dt="2021-11-03T14:01:42.712" v="1392" actId="1076"/>
          <ac:spMkLst>
            <pc:docMk/>
            <pc:sldMk cId="3146312339" sldId="260"/>
            <ac:spMk id="5" creationId="{2AC4042E-3293-4137-8E13-5EE6C4D98294}"/>
          </ac:spMkLst>
        </pc:spChg>
        <pc:picChg chg="add del mod">
          <ac:chgData name="IATec - Ryan Nicolau Lopes" userId="cb2fd2db-0cc3-4405-92df-a45bab2e1379" providerId="ADAL" clId="{C3A47FF0-AB7C-4388-8BF1-982B81EC4AA2}" dt="2021-11-11T22:31:09.444" v="1448" actId="478"/>
          <ac:picMkLst>
            <pc:docMk/>
            <pc:sldMk cId="3146312339" sldId="260"/>
            <ac:picMk id="8" creationId="{1F7416F1-1321-457A-BAAD-5F5E28BAE818}"/>
          </ac:picMkLst>
        </pc:picChg>
        <pc:picChg chg="del">
          <ac:chgData name="IATec - Ryan Nicolau Lopes" userId="cb2fd2db-0cc3-4405-92df-a45bab2e1379" providerId="ADAL" clId="{C3A47FF0-AB7C-4388-8BF1-982B81EC4AA2}" dt="2021-11-03T14:01:25.492" v="1383" actId="478"/>
          <ac:picMkLst>
            <pc:docMk/>
            <pc:sldMk cId="3146312339" sldId="260"/>
            <ac:picMk id="10" creationId="{B5CBE969-4471-4ADA-AB64-8490B01F019F}"/>
          </ac:picMkLst>
        </pc:picChg>
      </pc:sldChg>
      <pc:sldChg chg="addSp delSp modSp add mod ord delAnim modAnim">
        <pc:chgData name="IATec - Ryan Nicolau Lopes" userId="cb2fd2db-0cc3-4405-92df-a45bab2e1379" providerId="ADAL" clId="{C3A47FF0-AB7C-4388-8BF1-982B81EC4AA2}" dt="2021-11-23T14:00:34.612" v="1796" actId="1076"/>
        <pc:sldMkLst>
          <pc:docMk/>
          <pc:sldMk cId="2367307185" sldId="261"/>
        </pc:sldMkLst>
        <pc:spChg chg="mod">
          <ac:chgData name="IATec - Ryan Nicolau Lopes" userId="cb2fd2db-0cc3-4405-92df-a45bab2e1379" providerId="ADAL" clId="{C3A47FF0-AB7C-4388-8BF1-982B81EC4AA2}" dt="2021-11-23T13:59:09.563" v="1793" actId="1076"/>
          <ac:spMkLst>
            <pc:docMk/>
            <pc:sldMk cId="2367307185" sldId="261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11T22:32:17.659" v="1472" actId="478"/>
          <ac:spMkLst>
            <pc:docMk/>
            <pc:sldMk cId="2367307185" sldId="261"/>
            <ac:spMk id="16" creationId="{98BDA006-87A3-45BB-B3B3-5EDCD535C5D3}"/>
          </ac:spMkLst>
        </pc:spChg>
        <pc:picChg chg="add del mod">
          <ac:chgData name="IATec - Ryan Nicolau Lopes" userId="cb2fd2db-0cc3-4405-92df-a45bab2e1379" providerId="ADAL" clId="{C3A47FF0-AB7C-4388-8BF1-982B81EC4AA2}" dt="2021-11-23T13:58:54" v="1788" actId="478"/>
          <ac:picMkLst>
            <pc:docMk/>
            <pc:sldMk cId="2367307185" sldId="261"/>
            <ac:picMk id="2" creationId="{3671BFAF-AC21-43D5-A962-9D6E351A1F3C}"/>
          </ac:picMkLst>
        </pc:picChg>
        <pc:picChg chg="add mod">
          <ac:chgData name="IATec - Ryan Nicolau Lopes" userId="cb2fd2db-0cc3-4405-92df-a45bab2e1379" providerId="ADAL" clId="{C3A47FF0-AB7C-4388-8BF1-982B81EC4AA2}" dt="2021-11-23T14:00:34.612" v="1796" actId="1076"/>
          <ac:picMkLst>
            <pc:docMk/>
            <pc:sldMk cId="2367307185" sldId="261"/>
            <ac:picMk id="3" creationId="{3AF1D6B5-7559-4A9F-ADC9-ABD0B1D65787}"/>
          </ac:picMkLst>
        </pc:picChg>
        <pc:picChg chg="del">
          <ac:chgData name="IATec - Ryan Nicolau Lopes" userId="cb2fd2db-0cc3-4405-92df-a45bab2e1379" providerId="ADAL" clId="{C3A47FF0-AB7C-4388-8BF1-982B81EC4AA2}" dt="2021-11-11T22:31:36.511" v="1464" actId="478"/>
          <ac:picMkLst>
            <pc:docMk/>
            <pc:sldMk cId="2367307185" sldId="261"/>
            <ac:picMk id="3" creationId="{DCB306CD-A9A1-4539-AF26-6EE8E2130860}"/>
          </ac:picMkLst>
        </pc:picChg>
        <pc:picChg chg="add mod">
          <ac:chgData name="IATec - Ryan Nicolau Lopes" userId="cb2fd2db-0cc3-4405-92df-a45bab2e1379" providerId="ADAL" clId="{C3A47FF0-AB7C-4388-8BF1-982B81EC4AA2}" dt="2021-11-11T22:32:15.170" v="1471" actId="1076"/>
          <ac:picMkLst>
            <pc:docMk/>
            <pc:sldMk cId="2367307185" sldId="261"/>
            <ac:picMk id="4" creationId="{482ED660-424F-43F7-A3EB-C5358BBCB3DD}"/>
          </ac:picMkLst>
        </pc:picChg>
      </pc:sldChg>
      <pc:sldChg chg="addSp modSp add mod ord">
        <pc:chgData name="IATec - Ryan Nicolau Lopes" userId="cb2fd2db-0cc3-4405-92df-a45bab2e1379" providerId="ADAL" clId="{C3A47FF0-AB7C-4388-8BF1-982B81EC4AA2}" dt="2021-11-23T13:20:41.480" v="1757" actId="1076"/>
        <pc:sldMkLst>
          <pc:docMk/>
          <pc:sldMk cId="3508914043" sldId="262"/>
        </pc:sldMkLst>
        <pc:spChg chg="mod">
          <ac:chgData name="IATec - Ryan Nicolau Lopes" userId="cb2fd2db-0cc3-4405-92df-a45bab2e1379" providerId="ADAL" clId="{C3A47FF0-AB7C-4388-8BF1-982B81EC4AA2}" dt="2021-11-23T13:20:38.513" v="1756" actId="1076"/>
          <ac:spMkLst>
            <pc:docMk/>
            <pc:sldMk cId="3508914043" sldId="262"/>
            <ac:spMk id="5" creationId="{ECC78201-BF2F-4458-A010-88F7C23A32A2}"/>
          </ac:spMkLst>
        </pc:spChg>
        <pc:picChg chg="add mod">
          <ac:chgData name="IATec - Ryan Nicolau Lopes" userId="cb2fd2db-0cc3-4405-92df-a45bab2e1379" providerId="ADAL" clId="{C3A47FF0-AB7C-4388-8BF1-982B81EC4AA2}" dt="2021-11-23T13:20:41.480" v="1757" actId="1076"/>
          <ac:picMkLst>
            <pc:docMk/>
            <pc:sldMk cId="3508914043" sldId="262"/>
            <ac:picMk id="3" creationId="{355D3923-CE2D-405D-BD97-34575D4014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1C8-031D-40ED-9129-00E3AD1A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F1180-27FF-47C6-8956-3411AE8E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306B-77CF-42BD-996C-57F458F9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5D022-CA5B-4EBC-8331-856E97CE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293AD-237A-429C-BEB0-134B2DA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E074-D5A0-4FA9-851F-0555312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8EBA7-BEDC-431C-9A11-3039AE4B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1EA7D-8433-4ACC-8C17-4E16481C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AE0AA-64DB-4473-A99A-4A626D2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497-8431-4BBE-A433-771C66D2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FC022-33B0-40F1-8C7B-29B3F2BDE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A649B-94D7-4336-AD02-330C568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4C74-8CB6-4B19-B5EF-FD8C93D4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26CA7-886C-4EB4-9B32-49C493B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45339-C5D5-4AA2-ACD3-EB00323C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25A2-5DED-46D4-8751-3E209A2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BE015-E7D0-4BD0-9986-18C35F08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88337-1C82-4DF8-A131-FBC02097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29ABC-9DB2-442A-BD25-FDC5480C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EB7BD-B159-4E8A-8286-F70C487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7A2B-D111-44FA-B992-BD67DD0E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E6771-20E1-4BFC-879C-0A36B84C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51D36-596A-460B-99A4-98BB4A15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FB06-DCBF-4A35-8263-1065E04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C8168-1932-4BA9-AE3E-AE2D334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EC2B-0F06-4229-B32E-9088530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40C4F-B91A-44C8-8722-FA85B57C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8A20-CAA3-44F6-88FD-1AE47E903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1A509-5779-4BE8-8EEA-312B6D8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D93FC-E841-4E18-A584-B99CE3F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217EB-790F-4C52-B16B-12D2A5D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1F60-9A94-4397-8F56-5669E49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AD410-2561-4575-A5F5-F5F8C12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A50F5-229D-4315-809F-B43080D9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6223D2-0B61-4F8D-BF77-226273D2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27A10-F8B4-4982-8A12-D6C4D2F1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5F0C07-75D3-43A8-920D-298141F1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6C0847-C294-4FE2-B73D-DA1E18B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8BDDDA-0AE3-4789-80E1-1F61B3A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6FD3-05DD-4951-B8BA-BBDA819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08AB2F-7DB0-4FA8-A37C-892944F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89273-232D-4F99-B0C0-B98BC5F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FD6075-B3D4-44FB-A202-9E4BFB1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B795D8-5D5B-42B3-9398-3B7A965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0B6763-3635-4FD5-A44A-865C9C8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7F988-92C4-441E-A45D-95D3D2AC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51CB-C69B-444B-9596-052637EE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CC0AE-2052-4A59-9E05-01A90E6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3EBB8-457C-466A-B9D3-6BADA52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12252-1CFF-486F-9C9D-4975FB5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3A215-9267-4BDB-9952-9BE85A8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C2F7C-3C15-4F6C-8045-7DD250C1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320C6-FE97-4252-AEB9-00ECD62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043435-C85C-4A8B-8676-CAB9C94F5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0EFDB-91E9-49A4-ADCB-CAE13E86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5667E-AD2B-4D31-B64F-E93C8C8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E5361-3D70-4159-8DB4-879E9F2F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B7268-AE7A-4483-A6C0-0A94CA5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91CD1-6071-4C49-91C3-E0B6BFF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9FC86-20C8-4C55-AC71-FB7A14E2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BBCA2-467F-4F3B-8533-A1252F7B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623C-D3F4-4AC9-8CB9-D488C68A0959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7A7D1-6EB2-45D9-9D76-3EFFDC5F5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80157-81B0-47F0-9A33-7756EC44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6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9255-4838-4D21-B4E8-F0428CD4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06920"/>
            <a:ext cx="9144000" cy="916473"/>
          </a:xfrm>
        </p:spPr>
        <p:txBody>
          <a:bodyPr/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 Lanchonete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3DEC8-86C8-430F-852E-B81DF39B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529" y="4220171"/>
            <a:ext cx="8895471" cy="4340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Ryan Lopes, Gabriel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Michelan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Guilherme Gomes e Rodrigo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Maganhoto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75E940-276A-4B9B-B988-CD987AA290A5}"/>
              </a:ext>
            </a:extLst>
          </p:cNvPr>
          <p:cNvSpPr/>
          <p:nvPr/>
        </p:nvSpPr>
        <p:spPr>
          <a:xfrm>
            <a:off x="0" y="-1"/>
            <a:ext cx="12192000" cy="91647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9041F-3A42-445D-AB97-EFBDF6079254}"/>
              </a:ext>
            </a:extLst>
          </p:cNvPr>
          <p:cNvSpPr/>
          <p:nvPr/>
        </p:nvSpPr>
        <p:spPr>
          <a:xfrm>
            <a:off x="0" y="5941528"/>
            <a:ext cx="12192000" cy="91647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CBE969-4471-4ADA-AB64-8490B01F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65" y="1904093"/>
            <a:ext cx="3096065" cy="3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416" y="101556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Principais objetivos.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5333416" y="2000543"/>
            <a:ext cx="6172200" cy="136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Exibir o valor total do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83F0077-9C60-498D-AED3-7818EFED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522" y="2063846"/>
            <a:ext cx="2730307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Requisitos.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4258969" y="1559303"/>
            <a:ext cx="7768908" cy="5014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sistema deverá ter um menu principal com as opções de “Atender novo cliente” e “Sair”, Se a primeira opção for escolhida, o programa deverá receber o pedido do cliente, onde cada pedido poderá ser composto por vários produtos em quantidades especificadas. Assim, cada entrada será composta pelo nome do cliente, o código e a quantidade dos lanches desejados.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final, deverá ser exibido o recibo do pedido do cliente, contendo o seu nome, CPF(Caso for informado), endereço(Caso seja entrega), data de emissão e o valor total. Toda vez que estiver um novo recibo, o sistema deverá gerar um novo arquivo.txt.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0 finaliza o pedido de cada cliente. Quando não existirem mais clientes para serem atendidos e o administrador desejar encerrar o sistema, antes de sair, o programa deverá exibir o valor total que foi recebido durante 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CB306CD-A9A1-4539-AF26-6EE8E213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47" y="2411729"/>
            <a:ext cx="2034541" cy="20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501" y="313537"/>
            <a:ext cx="6172200" cy="616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SAÍDA-RECIBO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82ED660-424F-43F7-A3EB-C5358BBC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59" y="2402938"/>
            <a:ext cx="2052124" cy="2052124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55D3923-CE2D-405D-BD97-34575D40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7" y="1142472"/>
            <a:ext cx="5022827" cy="50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1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19" y="357782"/>
            <a:ext cx="6172200" cy="616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82ED660-424F-43F7-A3EB-C5358BBCB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859" y="2402938"/>
            <a:ext cx="2052124" cy="2052124"/>
          </a:xfrm>
          <a:prstGeom prst="rect">
            <a:avLst/>
          </a:prstGeom>
        </p:spPr>
      </p:pic>
      <p:pic>
        <p:nvPicPr>
          <p:cNvPr id="3" name="C__Users_ryan">
            <a:hlinkClick r:id="" action="ppaction://media"/>
            <a:extLst>
              <a:ext uri="{FF2B5EF4-FFF2-40B4-BE49-F238E27FC236}">
                <a16:creationId xmlns:a16="http://schemas.microsoft.com/office/drawing/2014/main" id="{3AF1D6B5-7559-4A9F-ADC9-ABD0B1D657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26307" y="1710813"/>
            <a:ext cx="7947623" cy="44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199</Words>
  <Application>Microsoft Office PowerPoint</Application>
  <PresentationFormat>Widescreen</PresentationFormat>
  <Paragraphs>13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Lanchonete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Lanchonete</dc:title>
  <dc:creator>IATec - Ryan Nicolau Lopes</dc:creator>
  <cp:lastModifiedBy>IATec - Ryan Nicolau Lopes</cp:lastModifiedBy>
  <cp:revision>1</cp:revision>
  <dcterms:created xsi:type="dcterms:W3CDTF">2021-11-03T13:26:14Z</dcterms:created>
  <dcterms:modified xsi:type="dcterms:W3CDTF">2021-11-23T14:04:48Z</dcterms:modified>
</cp:coreProperties>
</file>