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BDFDA-3BFC-4E66-B0CA-49B20F9FFA38}" v="60" dt="2021-12-01T20:43:24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Tec - Ryan Nicolau Lopes" userId="cb2fd2db-0cc3-4405-92df-a45bab2e1379" providerId="ADAL" clId="{69EBDFDA-3BFC-4E66-B0CA-49B20F9FFA38}"/>
    <pc:docChg chg="undo custSel addSld modSld">
      <pc:chgData name="IATec - Ryan Nicolau Lopes" userId="cb2fd2db-0cc3-4405-92df-a45bab2e1379" providerId="ADAL" clId="{69EBDFDA-3BFC-4E66-B0CA-49B20F9FFA38}" dt="2021-12-01T20:43:24.008" v="558" actId="1076"/>
      <pc:docMkLst>
        <pc:docMk/>
      </pc:docMkLst>
      <pc:sldChg chg="addSp delSp modSp new mod">
        <pc:chgData name="IATec - Ryan Nicolau Lopes" userId="cb2fd2db-0cc3-4405-92df-a45bab2e1379" providerId="ADAL" clId="{69EBDFDA-3BFC-4E66-B0CA-49B20F9FFA38}" dt="2021-12-01T20:16:23.254" v="390" actId="1076"/>
        <pc:sldMkLst>
          <pc:docMk/>
          <pc:sldMk cId="3183474518" sldId="256"/>
        </pc:sldMkLst>
        <pc:spChg chg="mod">
          <ac:chgData name="IATec - Ryan Nicolau Lopes" userId="cb2fd2db-0cc3-4405-92df-a45bab2e1379" providerId="ADAL" clId="{69EBDFDA-3BFC-4E66-B0CA-49B20F9FFA38}" dt="2021-12-01T20:09:59.303" v="326" actId="1076"/>
          <ac:spMkLst>
            <pc:docMk/>
            <pc:sldMk cId="3183474518" sldId="256"/>
            <ac:spMk id="2" creationId="{DF9D6BEC-BA31-49BC-8587-2C4BF259AC21}"/>
          </ac:spMkLst>
        </pc:spChg>
        <pc:spChg chg="mod">
          <ac:chgData name="IATec - Ryan Nicolau Lopes" userId="cb2fd2db-0cc3-4405-92df-a45bab2e1379" providerId="ADAL" clId="{69EBDFDA-3BFC-4E66-B0CA-49B20F9FFA38}" dt="2021-12-01T20:10:08.678" v="360" actId="20577"/>
          <ac:spMkLst>
            <pc:docMk/>
            <pc:sldMk cId="3183474518" sldId="256"/>
            <ac:spMk id="3" creationId="{F7FC35B6-31B9-462E-8044-F97C8D9FC06B}"/>
          </ac:spMkLst>
        </pc:spChg>
        <pc:spChg chg="add mod ord">
          <ac:chgData name="IATec - Ryan Nicolau Lopes" userId="cb2fd2db-0cc3-4405-92df-a45bab2e1379" providerId="ADAL" clId="{69EBDFDA-3BFC-4E66-B0CA-49B20F9FFA38}" dt="2021-12-01T20:09:50.065" v="324" actId="207"/>
          <ac:spMkLst>
            <pc:docMk/>
            <pc:sldMk cId="3183474518" sldId="256"/>
            <ac:spMk id="4" creationId="{6D3AC703-9ADE-4659-BB3E-5F7A4E1F57EF}"/>
          </ac:spMkLst>
        </pc:spChg>
        <pc:picChg chg="add mod">
          <ac:chgData name="IATec - Ryan Nicolau Lopes" userId="cb2fd2db-0cc3-4405-92df-a45bab2e1379" providerId="ADAL" clId="{69EBDFDA-3BFC-4E66-B0CA-49B20F9FFA38}" dt="2021-12-01T20:10:51.160" v="365" actId="1076"/>
          <ac:picMkLst>
            <pc:docMk/>
            <pc:sldMk cId="3183474518" sldId="256"/>
            <ac:picMk id="1026" creationId="{A23C923D-52F8-4F16-9E07-C5BF192E35D0}"/>
          </ac:picMkLst>
        </pc:picChg>
        <pc:picChg chg="add del mod">
          <ac:chgData name="IATec - Ryan Nicolau Lopes" userId="cb2fd2db-0cc3-4405-92df-a45bab2e1379" providerId="ADAL" clId="{69EBDFDA-3BFC-4E66-B0CA-49B20F9FFA38}" dt="2021-12-01T20:14:15.444" v="381" actId="478"/>
          <ac:picMkLst>
            <pc:docMk/>
            <pc:sldMk cId="3183474518" sldId="256"/>
            <ac:picMk id="1028" creationId="{93CDB0F9-7B13-45B2-A4BE-AB25E3BCC10B}"/>
          </ac:picMkLst>
        </pc:picChg>
        <pc:picChg chg="add del mod">
          <ac:chgData name="IATec - Ryan Nicolau Lopes" userId="cb2fd2db-0cc3-4405-92df-a45bab2e1379" providerId="ADAL" clId="{69EBDFDA-3BFC-4E66-B0CA-49B20F9FFA38}" dt="2021-12-01T20:11:35.921" v="370" actId="478"/>
          <ac:picMkLst>
            <pc:docMk/>
            <pc:sldMk cId="3183474518" sldId="256"/>
            <ac:picMk id="1030" creationId="{85BF3BD0-6ACB-492B-8BDB-8E1421DEB2DA}"/>
          </ac:picMkLst>
        </pc:picChg>
        <pc:picChg chg="add del">
          <ac:chgData name="IATec - Ryan Nicolau Lopes" userId="cb2fd2db-0cc3-4405-92df-a45bab2e1379" providerId="ADAL" clId="{69EBDFDA-3BFC-4E66-B0CA-49B20F9FFA38}" dt="2021-12-01T20:14:19.756" v="383" actId="478"/>
          <ac:picMkLst>
            <pc:docMk/>
            <pc:sldMk cId="3183474518" sldId="256"/>
            <ac:picMk id="1032" creationId="{0946E3A1-50C9-432B-BC39-3FF28CF22AD6}"/>
          </ac:picMkLst>
        </pc:picChg>
        <pc:picChg chg="add mod">
          <ac:chgData name="IATec - Ryan Nicolau Lopes" userId="cb2fd2db-0cc3-4405-92df-a45bab2e1379" providerId="ADAL" clId="{69EBDFDA-3BFC-4E66-B0CA-49B20F9FFA38}" dt="2021-12-01T20:16:23.254" v="390" actId="1076"/>
          <ac:picMkLst>
            <pc:docMk/>
            <pc:sldMk cId="3183474518" sldId="256"/>
            <ac:picMk id="1034" creationId="{BDDEAC68-5177-4E94-9893-01B608137D09}"/>
          </ac:picMkLst>
        </pc:picChg>
      </pc:sldChg>
      <pc:sldChg chg="addSp delSp modSp add mod">
        <pc:chgData name="IATec - Ryan Nicolau Lopes" userId="cb2fd2db-0cc3-4405-92df-a45bab2e1379" providerId="ADAL" clId="{69EBDFDA-3BFC-4E66-B0CA-49B20F9FFA38}" dt="2021-12-01T20:25:59.275" v="459" actId="113"/>
        <pc:sldMkLst>
          <pc:docMk/>
          <pc:sldMk cId="4198418497" sldId="257"/>
        </pc:sldMkLst>
        <pc:spChg chg="mod">
          <ac:chgData name="IATec - Ryan Nicolau Lopes" userId="cb2fd2db-0cc3-4405-92df-a45bab2e1379" providerId="ADAL" clId="{69EBDFDA-3BFC-4E66-B0CA-49B20F9FFA38}" dt="2021-12-01T20:25:13.167" v="443" actId="1076"/>
          <ac:spMkLst>
            <pc:docMk/>
            <pc:sldMk cId="4198418497" sldId="257"/>
            <ac:spMk id="2" creationId="{DF9D6BEC-BA31-49BC-8587-2C4BF259AC21}"/>
          </ac:spMkLst>
        </pc:spChg>
        <pc:spChg chg="mod">
          <ac:chgData name="IATec - Ryan Nicolau Lopes" userId="cb2fd2db-0cc3-4405-92df-a45bab2e1379" providerId="ADAL" clId="{69EBDFDA-3BFC-4E66-B0CA-49B20F9FFA38}" dt="2021-12-01T20:25:59.275" v="459" actId="113"/>
          <ac:spMkLst>
            <pc:docMk/>
            <pc:sldMk cId="4198418497" sldId="257"/>
            <ac:spMk id="3" creationId="{F7FC35B6-31B9-462E-8044-F97C8D9FC06B}"/>
          </ac:spMkLst>
        </pc:spChg>
        <pc:spChg chg="mod">
          <ac:chgData name="IATec - Ryan Nicolau Lopes" userId="cb2fd2db-0cc3-4405-92df-a45bab2e1379" providerId="ADAL" clId="{69EBDFDA-3BFC-4E66-B0CA-49B20F9FFA38}" dt="2021-12-01T20:16:45.054" v="395" actId="14100"/>
          <ac:spMkLst>
            <pc:docMk/>
            <pc:sldMk cId="4198418497" sldId="257"/>
            <ac:spMk id="4" creationId="{6D3AC703-9ADE-4659-BB3E-5F7A4E1F57EF}"/>
          </ac:spMkLst>
        </pc:spChg>
        <pc:picChg chg="add mod">
          <ac:chgData name="IATec - Ryan Nicolau Lopes" userId="cb2fd2db-0cc3-4405-92df-a45bab2e1379" providerId="ADAL" clId="{69EBDFDA-3BFC-4E66-B0CA-49B20F9FFA38}" dt="2021-12-01T20:24:09.438" v="407" actId="1076"/>
          <ac:picMkLst>
            <pc:docMk/>
            <pc:sldMk cId="4198418497" sldId="257"/>
            <ac:picMk id="7" creationId="{BEFF5E8A-40DD-499F-8E40-85C792781348}"/>
          </ac:picMkLst>
        </pc:picChg>
        <pc:picChg chg="del">
          <ac:chgData name="IATec - Ryan Nicolau Lopes" userId="cb2fd2db-0cc3-4405-92df-a45bab2e1379" providerId="ADAL" clId="{69EBDFDA-3BFC-4E66-B0CA-49B20F9FFA38}" dt="2021-12-01T20:16:37.269" v="392" actId="478"/>
          <ac:picMkLst>
            <pc:docMk/>
            <pc:sldMk cId="4198418497" sldId="257"/>
            <ac:picMk id="1026" creationId="{A23C923D-52F8-4F16-9E07-C5BF192E35D0}"/>
          </ac:picMkLst>
        </pc:picChg>
        <pc:picChg chg="del">
          <ac:chgData name="IATec - Ryan Nicolau Lopes" userId="cb2fd2db-0cc3-4405-92df-a45bab2e1379" providerId="ADAL" clId="{69EBDFDA-3BFC-4E66-B0CA-49B20F9FFA38}" dt="2021-12-01T20:16:38.412" v="393" actId="478"/>
          <ac:picMkLst>
            <pc:docMk/>
            <pc:sldMk cId="4198418497" sldId="257"/>
            <ac:picMk id="1034" creationId="{BDDEAC68-5177-4E94-9893-01B608137D09}"/>
          </ac:picMkLst>
        </pc:picChg>
      </pc:sldChg>
      <pc:sldChg chg="addSp delSp modSp add mod">
        <pc:chgData name="IATec - Ryan Nicolau Lopes" userId="cb2fd2db-0cc3-4405-92df-a45bab2e1379" providerId="ADAL" clId="{69EBDFDA-3BFC-4E66-B0CA-49B20F9FFA38}" dt="2021-12-01T20:28:15.447" v="496" actId="1076"/>
        <pc:sldMkLst>
          <pc:docMk/>
          <pc:sldMk cId="2141880511" sldId="258"/>
        </pc:sldMkLst>
        <pc:spChg chg="mod">
          <ac:chgData name="IATec - Ryan Nicolau Lopes" userId="cb2fd2db-0cc3-4405-92df-a45bab2e1379" providerId="ADAL" clId="{69EBDFDA-3BFC-4E66-B0CA-49B20F9FFA38}" dt="2021-12-01T20:28:15.447" v="496" actId="1076"/>
          <ac:spMkLst>
            <pc:docMk/>
            <pc:sldMk cId="2141880511" sldId="258"/>
            <ac:spMk id="2" creationId="{DF9D6BEC-BA31-49BC-8587-2C4BF259AC21}"/>
          </ac:spMkLst>
        </pc:spChg>
        <pc:spChg chg="mod">
          <ac:chgData name="IATec - Ryan Nicolau Lopes" userId="cb2fd2db-0cc3-4405-92df-a45bab2e1379" providerId="ADAL" clId="{69EBDFDA-3BFC-4E66-B0CA-49B20F9FFA38}" dt="2021-12-01T20:28:12.365" v="495" actId="27636"/>
          <ac:spMkLst>
            <pc:docMk/>
            <pc:sldMk cId="2141880511" sldId="258"/>
            <ac:spMk id="3" creationId="{F7FC35B6-31B9-462E-8044-F97C8D9FC06B}"/>
          </ac:spMkLst>
        </pc:spChg>
        <pc:spChg chg="mod">
          <ac:chgData name="IATec - Ryan Nicolau Lopes" userId="cb2fd2db-0cc3-4405-92df-a45bab2e1379" providerId="ADAL" clId="{69EBDFDA-3BFC-4E66-B0CA-49B20F9FFA38}" dt="2021-12-01T20:26:14.119" v="461" actId="1076"/>
          <ac:spMkLst>
            <pc:docMk/>
            <pc:sldMk cId="2141880511" sldId="258"/>
            <ac:spMk id="4" creationId="{6D3AC703-9ADE-4659-BB3E-5F7A4E1F57EF}"/>
          </ac:spMkLst>
        </pc:spChg>
        <pc:picChg chg="add mod">
          <ac:chgData name="IATec - Ryan Nicolau Lopes" userId="cb2fd2db-0cc3-4405-92df-a45bab2e1379" providerId="ADAL" clId="{69EBDFDA-3BFC-4E66-B0CA-49B20F9FFA38}" dt="2021-12-01T20:26:35.878" v="466" actId="1076"/>
          <ac:picMkLst>
            <pc:docMk/>
            <pc:sldMk cId="2141880511" sldId="258"/>
            <ac:picMk id="6" creationId="{84F0CCE7-E865-4446-844B-F8ECD5513ED3}"/>
          </ac:picMkLst>
        </pc:picChg>
        <pc:picChg chg="del">
          <ac:chgData name="IATec - Ryan Nicolau Lopes" userId="cb2fd2db-0cc3-4405-92df-a45bab2e1379" providerId="ADAL" clId="{69EBDFDA-3BFC-4E66-B0CA-49B20F9FFA38}" dt="2021-12-01T20:26:16.514" v="462" actId="478"/>
          <ac:picMkLst>
            <pc:docMk/>
            <pc:sldMk cId="2141880511" sldId="258"/>
            <ac:picMk id="7" creationId="{BEFF5E8A-40DD-499F-8E40-85C792781348}"/>
          </ac:picMkLst>
        </pc:picChg>
      </pc:sldChg>
      <pc:sldChg chg="addSp delSp modSp add mod">
        <pc:chgData name="IATec - Ryan Nicolau Lopes" userId="cb2fd2db-0cc3-4405-92df-a45bab2e1379" providerId="ADAL" clId="{69EBDFDA-3BFC-4E66-B0CA-49B20F9FFA38}" dt="2021-12-01T20:29:59.936" v="539" actId="403"/>
        <pc:sldMkLst>
          <pc:docMk/>
          <pc:sldMk cId="834622428" sldId="259"/>
        </pc:sldMkLst>
        <pc:spChg chg="mod">
          <ac:chgData name="IATec - Ryan Nicolau Lopes" userId="cb2fd2db-0cc3-4405-92df-a45bab2e1379" providerId="ADAL" clId="{69EBDFDA-3BFC-4E66-B0CA-49B20F9FFA38}" dt="2021-12-01T20:29:01.304" v="523" actId="14100"/>
          <ac:spMkLst>
            <pc:docMk/>
            <pc:sldMk cId="834622428" sldId="259"/>
            <ac:spMk id="2" creationId="{DF9D6BEC-BA31-49BC-8587-2C4BF259AC21}"/>
          </ac:spMkLst>
        </pc:spChg>
        <pc:spChg chg="mod">
          <ac:chgData name="IATec - Ryan Nicolau Lopes" userId="cb2fd2db-0cc3-4405-92df-a45bab2e1379" providerId="ADAL" clId="{69EBDFDA-3BFC-4E66-B0CA-49B20F9FFA38}" dt="2021-12-01T20:29:59.936" v="539" actId="403"/>
          <ac:spMkLst>
            <pc:docMk/>
            <pc:sldMk cId="834622428" sldId="259"/>
            <ac:spMk id="3" creationId="{F7FC35B6-31B9-462E-8044-F97C8D9FC06B}"/>
          </ac:spMkLst>
        </pc:spChg>
        <pc:picChg chg="add mod">
          <ac:chgData name="IATec - Ryan Nicolau Lopes" userId="cb2fd2db-0cc3-4405-92df-a45bab2e1379" providerId="ADAL" clId="{69EBDFDA-3BFC-4E66-B0CA-49B20F9FFA38}" dt="2021-12-01T20:28:44.832" v="503" actId="1076"/>
          <ac:picMkLst>
            <pc:docMk/>
            <pc:sldMk cId="834622428" sldId="259"/>
            <ac:picMk id="6" creationId="{E59F1FB2-26F4-48D2-9F67-A658AC3AB25D}"/>
          </ac:picMkLst>
        </pc:picChg>
        <pc:picChg chg="del">
          <ac:chgData name="IATec - Ryan Nicolau Lopes" userId="cb2fd2db-0cc3-4405-92df-a45bab2e1379" providerId="ADAL" clId="{69EBDFDA-3BFC-4E66-B0CA-49B20F9FFA38}" dt="2021-12-01T20:28:39.415" v="500" actId="478"/>
          <ac:picMkLst>
            <pc:docMk/>
            <pc:sldMk cId="834622428" sldId="259"/>
            <ac:picMk id="7" creationId="{BEFF5E8A-40DD-499F-8E40-85C792781348}"/>
          </ac:picMkLst>
        </pc:picChg>
      </pc:sldChg>
      <pc:sldChg chg="addSp modSp new mod">
        <pc:chgData name="IATec - Ryan Nicolau Lopes" userId="cb2fd2db-0cc3-4405-92df-a45bab2e1379" providerId="ADAL" clId="{69EBDFDA-3BFC-4E66-B0CA-49B20F9FFA38}" dt="2021-12-01T20:43:24.008" v="558" actId="1076"/>
        <pc:sldMkLst>
          <pc:docMk/>
          <pc:sldMk cId="4063848282" sldId="260"/>
        </pc:sldMkLst>
        <pc:spChg chg="add mod">
          <ac:chgData name="IATec - Ryan Nicolau Lopes" userId="cb2fd2db-0cc3-4405-92df-a45bab2e1379" providerId="ADAL" clId="{69EBDFDA-3BFC-4E66-B0CA-49B20F9FFA38}" dt="2021-12-01T20:31:07.321" v="551" actId="122"/>
          <ac:spMkLst>
            <pc:docMk/>
            <pc:sldMk cId="4063848282" sldId="260"/>
            <ac:spMk id="2" creationId="{9B0D7FB8-3D8B-4187-9AF6-1A9923D63F5E}"/>
          </ac:spMkLst>
        </pc:spChg>
        <pc:picChg chg="add mod">
          <ac:chgData name="IATec - Ryan Nicolau Lopes" userId="cb2fd2db-0cc3-4405-92df-a45bab2e1379" providerId="ADAL" clId="{69EBDFDA-3BFC-4E66-B0CA-49B20F9FFA38}" dt="2021-12-01T20:43:24.008" v="558" actId="1076"/>
          <ac:picMkLst>
            <pc:docMk/>
            <pc:sldMk cId="4063848282" sldId="260"/>
            <ac:picMk id="2050" creationId="{493C59AC-A2FA-4B5C-842E-6519A530F2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E46FB-C196-4152-86AD-6F907BFA0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12EAC-3016-4A2B-BCBB-F96A0FF5E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F6B66-D28E-430F-A79C-EBD2C478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159FA2-9C8A-4C82-A6FC-F6853B15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F12501-7453-4133-9198-4FE9A8B7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40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67379-D2F2-466E-B13D-FD5FAF8D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4ABFCD-FE18-432C-8DA7-A72B224E3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D3A927-9DDE-488D-9A18-E68E7A8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C79FA7-DA98-401A-A78F-C18B2346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9816C2-16FC-4563-8E2D-296F5DE6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87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6D486E-42EE-45EA-8E47-5E1C8DE79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D0A033-54E3-4A4C-BD03-CEE398B12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C7778-82AB-4291-A1CD-3F0BAD2B3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BAC327-37D5-4A10-851A-FD1EF3D1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510877-710C-4AE8-9005-47EB8011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78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6FC4A-3F53-49FE-A1CD-B7D09B25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13AEC-B278-4AEE-B484-56F70FEA5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42C46-FA65-4CAB-904D-7F6D8D6B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F25B2-E74A-448E-8146-D6FC66A8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59F245-46EE-46E1-B0CC-7874D7FD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18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BDCF7-6D46-4D33-A7BB-EA826854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5CFAA8-8BEA-4165-9612-71AB33211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0A154-D3D6-4AB3-88AE-0A1DF5E1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9B9492-D606-4C9F-8024-CC49EB72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35AC0D-6A24-4434-A688-673758A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94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85546-71FB-405F-8B9F-A8A5D5CC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36BAD8-CB2E-4EFF-BB13-97B6346A7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7D454A-C399-4DF4-A7AE-AA59B80F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E675F8-A99F-44B1-AFDF-8DAAE1E5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5D46B6-0E07-4955-8AC9-B392A028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731A0-0C16-4EEC-9D23-2E7B4FF3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14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03EFB-A377-4449-A369-936B49C4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0A995B-65B8-4267-B83A-396D6E37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2F0A40-FADE-4BDC-A548-14914E375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DDA9A5-1E89-4E0E-B64D-070435257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156746-B0EF-457E-AC30-86DF20BEA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CF06DD-C549-4DDA-8797-C02A55E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42419-CDEF-4ABA-9452-535B17DB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199730-F5FE-4C11-A5FB-00573F86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77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9936E-B463-4B7C-A56A-823C5CDD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98C449-3315-4BD9-9E64-DAB015CA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096AF8-1FEE-401A-AB74-2FDAD8C7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92CE7F-83C6-42DB-9A08-E89A96EF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61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CD5A30-E37D-44A7-AA3B-06766BDC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0B7C6E-26AD-40E3-B0B0-AEF1610D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F89123-2B4F-47B4-A56F-67B8E9EA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347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4E896-6B3C-40AC-A58C-0859951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C4062-98EF-46B5-8E7A-984A4E4E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1B1896-3A06-45E7-893F-5E6F9DD6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C6C8F4-7CEE-4E67-BE44-389733B1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ED8977-7AFD-485A-A4EC-B7E4FBBD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8CF572-E6E5-4DFE-AC62-AA104E65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75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0B7B2-A30B-4617-8716-7E1416A5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22BEB0-6B49-480B-A82F-C1062F221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D13DD1-27C0-47C5-BD13-45F154E82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BB700-E393-415A-9F2E-24B2CB84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916E9C-B9F1-41FC-A1A0-8EB4456F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1E5DCD-A08D-44EC-9DFC-7DFDC634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98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BCEB57-258D-4922-9B61-90ED6569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C4657E-F2DB-4945-9AC5-ECD0500B6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C3C4EA-AAE3-4114-A5B0-96F116AFC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6C16-7A00-4572-84A2-B256BED4C3E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637A5-F914-4D6F-BCD0-BCCCFEA3F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DE164-84EA-4F38-8012-84C4BD23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7774B-E2E5-47AB-B572-AAAD20CE8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27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3AC703-9ADE-4659-BB3E-5F7A4E1F57EF}"/>
              </a:ext>
            </a:extLst>
          </p:cNvPr>
          <p:cNvSpPr/>
          <p:nvPr/>
        </p:nvSpPr>
        <p:spPr>
          <a:xfrm>
            <a:off x="0" y="0"/>
            <a:ext cx="12192000" cy="5257800"/>
          </a:xfrm>
          <a:prstGeom prst="rect">
            <a:avLst/>
          </a:prstGeom>
          <a:gradFill>
            <a:gsLst>
              <a:gs pos="0">
                <a:srgbClr val="0070C0"/>
              </a:gs>
              <a:gs pos="66000">
                <a:srgbClr val="002060"/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9D6BEC-BA31-49BC-8587-2C4BF259A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968" y="3192896"/>
            <a:ext cx="10102645" cy="888590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MATEMÁTICA COMPUTACIONAL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C35B6-31B9-462E-8044-F97C8D9FC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968" y="4081486"/>
            <a:ext cx="9144000" cy="484061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Método Eliminação de Gauss</a:t>
            </a:r>
          </a:p>
        </p:txBody>
      </p:sp>
      <p:pic>
        <p:nvPicPr>
          <p:cNvPr id="1026" name="Picture 2" descr="HTML, CSS e Javascript, quais as diferenças? | Alura Cursos Online">
            <a:extLst>
              <a:ext uri="{FF2B5EF4-FFF2-40B4-BE49-F238E27FC236}">
                <a16:creationId xmlns:a16="http://schemas.microsoft.com/office/drawing/2014/main" id="{A23C923D-52F8-4F16-9E07-C5BF192E3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61" y="5454137"/>
            <a:ext cx="1192339" cy="119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">
            <a:extLst>
              <a:ext uri="{FF2B5EF4-FFF2-40B4-BE49-F238E27FC236}">
                <a16:creationId xmlns:a16="http://schemas.microsoft.com/office/drawing/2014/main" id="{BDDEAC68-5177-4E94-9893-01B608137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61138"/>
            <a:ext cx="1378336" cy="137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3AC703-9ADE-4659-BB3E-5F7A4E1F57EF}"/>
              </a:ext>
            </a:extLst>
          </p:cNvPr>
          <p:cNvSpPr/>
          <p:nvPr/>
        </p:nvSpPr>
        <p:spPr>
          <a:xfrm>
            <a:off x="0" y="0"/>
            <a:ext cx="3303639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66000">
                <a:srgbClr val="002060"/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9D6BEC-BA31-49BC-8587-2C4BF259A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613" y="817614"/>
            <a:ext cx="2433483" cy="888590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latin typeface="Helvetica" panose="020B0604020202020204" pitchFamily="34" charset="0"/>
                <a:cs typeface="Helvetica" panose="020B0604020202020204" pitchFamily="34" charset="0"/>
              </a:rPr>
              <a:t>Equipe: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C35B6-31B9-462E-8044-F97C8D9FC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9613" y="1863862"/>
            <a:ext cx="7123471" cy="25311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Adriano Pinheiro Martins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  RA:041991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Ryan Lopes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   RA: 172607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Matheus D'</a:t>
            </a:r>
            <a:r>
              <a:rPr lang="pt-BR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Avilla</a:t>
            </a:r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 do Carmo 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RA: 056903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Matheus José Julião 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RA: 047112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>
                <a:latin typeface="Helvetica" panose="020B0604020202020204" pitchFamily="34" charset="0"/>
                <a:cs typeface="Helvetica" panose="020B0604020202020204" pitchFamily="34" charset="0"/>
              </a:rPr>
              <a:t>Gabriel Lopes 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RA: 062848</a:t>
            </a:r>
          </a:p>
        </p:txBody>
      </p:sp>
      <p:pic>
        <p:nvPicPr>
          <p:cNvPr id="7" name="Picture 2" descr="Grupo | Ícone Gratis">
            <a:extLst>
              <a:ext uri="{FF2B5EF4-FFF2-40B4-BE49-F238E27FC236}">
                <a16:creationId xmlns:a16="http://schemas.microsoft.com/office/drawing/2014/main" id="{BEFF5E8A-40DD-499F-8E40-85C79278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60" y="2324878"/>
            <a:ext cx="2755118" cy="27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41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3AC703-9ADE-4659-BB3E-5F7A4E1F57EF}"/>
              </a:ext>
            </a:extLst>
          </p:cNvPr>
          <p:cNvSpPr/>
          <p:nvPr/>
        </p:nvSpPr>
        <p:spPr>
          <a:xfrm>
            <a:off x="8888361" y="0"/>
            <a:ext cx="3303639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66000">
                <a:srgbClr val="002060"/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9D6BEC-BA31-49BC-8587-2C4BF259A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157" y="1119034"/>
            <a:ext cx="2433483" cy="888590"/>
          </a:xfrm>
        </p:spPr>
        <p:txBody>
          <a:bodyPr>
            <a:normAutofit fontScale="90000"/>
          </a:bodyPr>
          <a:lstStyle/>
          <a:p>
            <a:pPr algn="l"/>
            <a:r>
              <a:rPr lang="pt-BR" sz="4800" dirty="0">
                <a:latin typeface="Helvetica" panose="020B0604020202020204" pitchFamily="34" charset="0"/>
                <a:cs typeface="Helvetica" panose="020B0604020202020204" pitchFamily="34" charset="0"/>
              </a:rPr>
              <a:t>Objetivo: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C35B6-31B9-462E-8044-F97C8D9FC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57" y="2163421"/>
            <a:ext cx="7123471" cy="313125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Criar um programa que resolva sistema lineares de até 10x10.</a:t>
            </a:r>
          </a:p>
          <a:p>
            <a:pPr algn="l"/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Utilizando (Eliminação de Gauss (Escalonamento) ou Gauss-Jacobi.</a:t>
            </a:r>
          </a:p>
          <a:p>
            <a:pPr algn="l"/>
            <a:endParaRPr lang="pt-BR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Podendo escolher qualquer linguagem de programação </a:t>
            </a:r>
          </a:p>
        </p:txBody>
      </p:sp>
      <p:pic>
        <p:nvPicPr>
          <p:cNvPr id="6" name="Picture 2" descr="Objetivo - ícones de seo e web grátis">
            <a:extLst>
              <a:ext uri="{FF2B5EF4-FFF2-40B4-BE49-F238E27FC236}">
                <a16:creationId xmlns:a16="http://schemas.microsoft.com/office/drawing/2014/main" id="{84F0CCE7-E865-4446-844B-F8ECD551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505" y="2163421"/>
            <a:ext cx="2531158" cy="253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8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3AC703-9ADE-4659-BB3E-5F7A4E1F57EF}"/>
              </a:ext>
            </a:extLst>
          </p:cNvPr>
          <p:cNvSpPr/>
          <p:nvPr/>
        </p:nvSpPr>
        <p:spPr>
          <a:xfrm>
            <a:off x="0" y="0"/>
            <a:ext cx="3303639" cy="6858000"/>
          </a:xfrm>
          <a:prstGeom prst="rect">
            <a:avLst/>
          </a:prstGeom>
          <a:gradFill>
            <a:gsLst>
              <a:gs pos="0">
                <a:srgbClr val="0070C0"/>
              </a:gs>
              <a:gs pos="66000">
                <a:srgbClr val="002060"/>
              </a:gs>
            </a:gsLst>
            <a:lin ang="5400000" scaled="1"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9D6BEC-BA31-49BC-8587-2C4BF259A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613" y="817614"/>
            <a:ext cx="3465871" cy="888590"/>
          </a:xfrm>
        </p:spPr>
        <p:txBody>
          <a:bodyPr>
            <a:normAutofit fontScale="90000"/>
          </a:bodyPr>
          <a:lstStyle/>
          <a:p>
            <a:pPr algn="l"/>
            <a:r>
              <a:rPr lang="pt-BR" sz="4800" dirty="0">
                <a:latin typeface="Helvetica" panose="020B0604020202020204" pitchFamily="34" charset="0"/>
                <a:cs typeface="Helvetica" panose="020B0604020202020204" pitchFamily="34" charset="0"/>
              </a:rPr>
              <a:t>Metodologia: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C35B6-31B9-462E-8044-F97C8D9FC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9613" y="1863863"/>
            <a:ext cx="7123471" cy="111531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Linguagem escolhida: Java Script, HTML, CSS.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3200" dirty="0">
                <a:latin typeface="Helvetica" panose="020B0604020202020204" pitchFamily="34" charset="0"/>
                <a:cs typeface="Helvetica" panose="020B0604020202020204" pitchFamily="34" charset="0"/>
              </a:rPr>
              <a:t>Método utilizado: Escalonamento.</a:t>
            </a:r>
          </a:p>
        </p:txBody>
      </p:sp>
      <p:pic>
        <p:nvPicPr>
          <p:cNvPr id="6" name="Picture 4" descr="COMO FAZEMOS METODOLOGIA ACOMPANHAMENTO GARANTIA DE QUALIDADE  SUSTENTABILIDADE Voltar METODOLOGIA Nossos profissionais têm experiência  ampla e concreta na aplicação de metodologias ágeis, equilibrando valores  de ...">
            <a:extLst>
              <a:ext uri="{FF2B5EF4-FFF2-40B4-BE49-F238E27FC236}">
                <a16:creationId xmlns:a16="http://schemas.microsoft.com/office/drawing/2014/main" id="{E59F1FB2-26F4-48D2-9F67-A658AC3AB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4" y="2050025"/>
            <a:ext cx="2915570" cy="298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2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D7FB8-3D8B-4187-9AF6-1A9923D63F5E}"/>
              </a:ext>
            </a:extLst>
          </p:cNvPr>
          <p:cNvSpPr txBox="1">
            <a:spLocks/>
          </p:cNvSpPr>
          <p:nvPr/>
        </p:nvSpPr>
        <p:spPr>
          <a:xfrm>
            <a:off x="4363064" y="581640"/>
            <a:ext cx="3465871" cy="88859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>
                <a:latin typeface="Helvetica" panose="020B0604020202020204" pitchFamily="34" charset="0"/>
                <a:cs typeface="Helvetica" panose="020B0604020202020204" pitchFamily="34" charset="0"/>
              </a:rPr>
              <a:t>Projeto</a:t>
            </a:r>
          </a:p>
        </p:txBody>
      </p:sp>
      <p:pic>
        <p:nvPicPr>
          <p:cNvPr id="2050" name="Picture 2" descr="kisspng-imac-mac-mini-macbook-pro-retina-display-apple-tela-5ac6e25834b723.1995345515229835122159  – Faculdade Uneouro">
            <a:extLst>
              <a:ext uri="{FF2B5EF4-FFF2-40B4-BE49-F238E27FC236}">
                <a16:creationId xmlns:a16="http://schemas.microsoft.com/office/drawing/2014/main" id="{493C59AC-A2FA-4B5C-842E-6519A530F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89" y="1382923"/>
            <a:ext cx="6511621" cy="54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48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Tema do Office</vt:lpstr>
      <vt:lpstr>MATEMÁTICA COMPUTACIONAL II</vt:lpstr>
      <vt:lpstr>Equipe:</vt:lpstr>
      <vt:lpstr>Objetivo:</vt:lpstr>
      <vt:lpstr>Metodologia: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COMPUTACIONAL II</dc:title>
  <dc:creator>IATec - Ryan Nicolau Lopes</dc:creator>
  <cp:lastModifiedBy>IATec - Ryan Nicolau Lopes</cp:lastModifiedBy>
  <cp:revision>1</cp:revision>
  <dcterms:created xsi:type="dcterms:W3CDTF">2021-12-01T19:54:27Z</dcterms:created>
  <dcterms:modified xsi:type="dcterms:W3CDTF">2021-12-01T20:43:35Z</dcterms:modified>
</cp:coreProperties>
</file>