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E05154-2C88-4B23-B983-DF47CA18B182}" v="5" dt="2022-01-10T00:24:22.4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an O'Hanlon" userId="7b14e4c0d1f84d9e" providerId="LiveId" clId="{A4E05154-2C88-4B23-B983-DF47CA18B182}"/>
    <pc:docChg chg="undo custSel addSld delSld modSld">
      <pc:chgData name="Ryan O'Hanlon" userId="7b14e4c0d1f84d9e" providerId="LiveId" clId="{A4E05154-2C88-4B23-B983-DF47CA18B182}" dt="2022-01-10T01:52:57.699" v="5149" actId="26606"/>
      <pc:docMkLst>
        <pc:docMk/>
      </pc:docMkLst>
      <pc:sldChg chg="addSp delSp modSp mod setBg">
        <pc:chgData name="Ryan O'Hanlon" userId="7b14e4c0d1f84d9e" providerId="LiveId" clId="{A4E05154-2C88-4B23-B983-DF47CA18B182}" dt="2022-01-10T00:38:22.258" v="5105" actId="26606"/>
        <pc:sldMkLst>
          <pc:docMk/>
          <pc:sldMk cId="1413490421" sldId="256"/>
        </pc:sldMkLst>
        <pc:spChg chg="mod ord">
          <ac:chgData name="Ryan O'Hanlon" userId="7b14e4c0d1f84d9e" providerId="LiveId" clId="{A4E05154-2C88-4B23-B983-DF47CA18B182}" dt="2022-01-10T00:38:22.258" v="5105" actId="26606"/>
          <ac:spMkLst>
            <pc:docMk/>
            <pc:sldMk cId="1413490421" sldId="256"/>
            <ac:spMk id="2" creationId="{4F1131B9-E98E-4945-8026-FA811267325B}"/>
          </ac:spMkLst>
        </pc:spChg>
        <pc:spChg chg="mod">
          <ac:chgData name="Ryan O'Hanlon" userId="7b14e4c0d1f84d9e" providerId="LiveId" clId="{A4E05154-2C88-4B23-B983-DF47CA18B182}" dt="2022-01-10T00:38:22.258" v="5105" actId="26606"/>
          <ac:spMkLst>
            <pc:docMk/>
            <pc:sldMk cId="1413490421" sldId="256"/>
            <ac:spMk id="3" creationId="{36405D76-938D-438E-9336-7847C6472FEC}"/>
          </ac:spMkLst>
        </pc:spChg>
        <pc:spChg chg="add del">
          <ac:chgData name="Ryan O'Hanlon" userId="7b14e4c0d1f84d9e" providerId="LiveId" clId="{A4E05154-2C88-4B23-B983-DF47CA18B182}" dt="2022-01-10T00:38:22.258" v="5105" actId="26606"/>
          <ac:spMkLst>
            <pc:docMk/>
            <pc:sldMk cId="1413490421" sldId="256"/>
            <ac:spMk id="8" creationId="{DDCA251B-4F28-43A9-A5FD-47101E24C81F}"/>
          </ac:spMkLst>
        </pc:spChg>
        <pc:spChg chg="add del">
          <ac:chgData name="Ryan O'Hanlon" userId="7b14e4c0d1f84d9e" providerId="LiveId" clId="{A4E05154-2C88-4B23-B983-DF47CA18B182}" dt="2022-01-10T00:38:22.258" v="5105" actId="26606"/>
          <ac:spMkLst>
            <pc:docMk/>
            <pc:sldMk cId="1413490421" sldId="256"/>
            <ac:spMk id="10" creationId="{27B3E067-68A1-4E6F-8B2A-DF0DC2803F92}"/>
          </ac:spMkLst>
        </pc:spChg>
        <pc:spChg chg="add del">
          <ac:chgData name="Ryan O'Hanlon" userId="7b14e4c0d1f84d9e" providerId="LiveId" clId="{A4E05154-2C88-4B23-B983-DF47CA18B182}" dt="2022-01-10T00:38:22.258" v="5105" actId="26606"/>
          <ac:spMkLst>
            <pc:docMk/>
            <pc:sldMk cId="1413490421" sldId="256"/>
            <ac:spMk id="12" creationId="{148F0EEF-7B63-4EC4-96D4-6AFBF46B1A58}"/>
          </ac:spMkLst>
        </pc:spChg>
        <pc:spChg chg="add del">
          <ac:chgData name="Ryan O'Hanlon" userId="7b14e4c0d1f84d9e" providerId="LiveId" clId="{A4E05154-2C88-4B23-B983-DF47CA18B182}" dt="2022-01-10T00:38:22.258" v="5105" actId="26606"/>
          <ac:spMkLst>
            <pc:docMk/>
            <pc:sldMk cId="1413490421" sldId="256"/>
            <ac:spMk id="14" creationId="{4FB5E673-6D85-4457-A048-FD09048DCECA}"/>
          </ac:spMkLst>
        </pc:spChg>
      </pc:sldChg>
      <pc:sldChg chg="addSp delSp modSp mod setBg setClrOvrMap">
        <pc:chgData name="Ryan O'Hanlon" userId="7b14e4c0d1f84d9e" providerId="LiveId" clId="{A4E05154-2C88-4B23-B983-DF47CA18B182}" dt="2022-01-10T00:26:06.983" v="5098" actId="20577"/>
        <pc:sldMkLst>
          <pc:docMk/>
          <pc:sldMk cId="22629897" sldId="257"/>
        </pc:sldMkLst>
        <pc:spChg chg="mod">
          <ac:chgData name="Ryan O'Hanlon" userId="7b14e4c0d1f84d9e" providerId="LiveId" clId="{A4E05154-2C88-4B23-B983-DF47CA18B182}" dt="2022-01-10T00:25:05.448" v="4906" actId="26606"/>
          <ac:spMkLst>
            <pc:docMk/>
            <pc:sldMk cId="22629897" sldId="257"/>
            <ac:spMk id="10" creationId="{57760562-485B-4A51-BD35-B5005A9A5002}"/>
          </ac:spMkLst>
        </pc:spChg>
        <pc:spChg chg="add del mod">
          <ac:chgData name="Ryan O'Hanlon" userId="7b14e4c0d1f84d9e" providerId="LiveId" clId="{A4E05154-2C88-4B23-B983-DF47CA18B182}" dt="2022-01-10T00:26:06.983" v="5098" actId="20577"/>
          <ac:spMkLst>
            <pc:docMk/>
            <pc:sldMk cId="22629897" sldId="257"/>
            <ac:spMk id="11" creationId="{C53CB0BF-0178-42AD-A1CD-85D446BAC4B6}"/>
          </ac:spMkLst>
        </pc:spChg>
        <pc:spChg chg="add del">
          <ac:chgData name="Ryan O'Hanlon" userId="7b14e4c0d1f84d9e" providerId="LiveId" clId="{A4E05154-2C88-4B23-B983-DF47CA18B182}" dt="2022-01-10T00:25:05.448" v="4906" actId="26606"/>
          <ac:spMkLst>
            <pc:docMk/>
            <pc:sldMk cId="22629897" sldId="257"/>
            <ac:spMk id="17" creationId="{F747F1B4-B831-4277-8AB0-32767F7EB7BF}"/>
          </ac:spMkLst>
        </pc:spChg>
        <pc:spChg chg="add del">
          <ac:chgData name="Ryan O'Hanlon" userId="7b14e4c0d1f84d9e" providerId="LiveId" clId="{A4E05154-2C88-4B23-B983-DF47CA18B182}" dt="2022-01-10T00:25:05.448" v="4906" actId="26606"/>
          <ac:spMkLst>
            <pc:docMk/>
            <pc:sldMk cId="22629897" sldId="257"/>
            <ac:spMk id="19" creationId="{D80CFA21-AB7C-4BEB-9BFF-05764FBBF3C6}"/>
          </ac:spMkLst>
        </pc:spChg>
        <pc:spChg chg="add del">
          <ac:chgData name="Ryan O'Hanlon" userId="7b14e4c0d1f84d9e" providerId="LiveId" clId="{A4E05154-2C88-4B23-B983-DF47CA18B182}" dt="2022-01-10T00:25:05.448" v="4906" actId="26606"/>
          <ac:spMkLst>
            <pc:docMk/>
            <pc:sldMk cId="22629897" sldId="257"/>
            <ac:spMk id="21" creationId="{12F7E335-851A-4CAE-B09F-E657819D4600}"/>
          </ac:spMkLst>
        </pc:spChg>
        <pc:spChg chg="add del">
          <ac:chgData name="Ryan O'Hanlon" userId="7b14e4c0d1f84d9e" providerId="LiveId" clId="{A4E05154-2C88-4B23-B983-DF47CA18B182}" dt="2022-01-10T00:25:05.448" v="4906" actId="26606"/>
          <ac:spMkLst>
            <pc:docMk/>
            <pc:sldMk cId="22629897" sldId="257"/>
            <ac:spMk id="23" creationId="{10B541F0-7F6E-402E-84D8-CF96EACA5FBC}"/>
          </ac:spMkLst>
        </pc:spChg>
        <pc:graphicFrameChg chg="add del">
          <ac:chgData name="Ryan O'Hanlon" userId="7b14e4c0d1f84d9e" providerId="LiveId" clId="{A4E05154-2C88-4B23-B983-DF47CA18B182}" dt="2022-01-10T00:25:05.448" v="4906" actId="26606"/>
          <ac:graphicFrameMkLst>
            <pc:docMk/>
            <pc:sldMk cId="22629897" sldId="257"/>
            <ac:graphicFrameMk id="13" creationId="{BE7181DF-CC9B-4D37-9244-1969B1AD86FB}"/>
          </ac:graphicFrameMkLst>
        </pc:graphicFrameChg>
      </pc:sldChg>
      <pc:sldChg chg="addSp delSp modSp new mod modClrScheme chgLayout">
        <pc:chgData name="Ryan O'Hanlon" userId="7b14e4c0d1f84d9e" providerId="LiveId" clId="{A4E05154-2C88-4B23-B983-DF47CA18B182}" dt="2022-01-10T00:24:22.414" v="4904"/>
        <pc:sldMkLst>
          <pc:docMk/>
          <pc:sldMk cId="4002339204" sldId="258"/>
        </pc:sldMkLst>
        <pc:spChg chg="del mod ord">
          <ac:chgData name="Ryan O'Hanlon" userId="7b14e4c0d1f84d9e" providerId="LiveId" clId="{A4E05154-2C88-4B23-B983-DF47CA18B182}" dt="2022-01-09T22:35:09.010" v="402" actId="700"/>
          <ac:spMkLst>
            <pc:docMk/>
            <pc:sldMk cId="4002339204" sldId="258"/>
            <ac:spMk id="2" creationId="{5257C484-CE52-43B8-823D-206FC47851CF}"/>
          </ac:spMkLst>
        </pc:spChg>
        <pc:spChg chg="del mod ord">
          <ac:chgData name="Ryan O'Hanlon" userId="7b14e4c0d1f84d9e" providerId="LiveId" clId="{A4E05154-2C88-4B23-B983-DF47CA18B182}" dt="2022-01-09T22:35:09.010" v="402" actId="700"/>
          <ac:spMkLst>
            <pc:docMk/>
            <pc:sldMk cId="4002339204" sldId="258"/>
            <ac:spMk id="3" creationId="{D7B045D8-37DD-4CC7-BC7C-F8C4C00BC27D}"/>
          </ac:spMkLst>
        </pc:spChg>
        <pc:spChg chg="add mod ord">
          <ac:chgData name="Ryan O'Hanlon" userId="7b14e4c0d1f84d9e" providerId="LiveId" clId="{A4E05154-2C88-4B23-B983-DF47CA18B182}" dt="2022-01-10T00:24:22.414" v="4904"/>
          <ac:spMkLst>
            <pc:docMk/>
            <pc:sldMk cId="4002339204" sldId="258"/>
            <ac:spMk id="4" creationId="{59A2D2E0-9578-474D-90FB-434D265CD81F}"/>
          </ac:spMkLst>
        </pc:spChg>
        <pc:spChg chg="add del mod ord">
          <ac:chgData name="Ryan O'Hanlon" userId="7b14e4c0d1f84d9e" providerId="LiveId" clId="{A4E05154-2C88-4B23-B983-DF47CA18B182}" dt="2022-01-10T00:24:03.832" v="4903" actId="700"/>
          <ac:spMkLst>
            <pc:docMk/>
            <pc:sldMk cId="4002339204" sldId="258"/>
            <ac:spMk id="5" creationId="{3D95896D-5D60-444F-B9B7-043C386FFD7A}"/>
          </ac:spMkLst>
        </pc:spChg>
        <pc:spChg chg="add mod ord">
          <ac:chgData name="Ryan O'Hanlon" userId="7b14e4c0d1f84d9e" providerId="LiveId" clId="{A4E05154-2C88-4B23-B983-DF47CA18B182}" dt="2022-01-10T00:24:22.414" v="4904"/>
          <ac:spMkLst>
            <pc:docMk/>
            <pc:sldMk cId="4002339204" sldId="258"/>
            <ac:spMk id="6" creationId="{95771E8F-686D-46C9-A46D-EB15DEBDA9DD}"/>
          </ac:spMkLst>
        </pc:spChg>
      </pc:sldChg>
      <pc:sldChg chg="addSp delSp modSp new mod setBg modClrScheme chgLayout">
        <pc:chgData name="Ryan O'Hanlon" userId="7b14e4c0d1f84d9e" providerId="LiveId" clId="{A4E05154-2C88-4B23-B983-DF47CA18B182}" dt="2022-01-10T00:24:22.414" v="4904"/>
        <pc:sldMkLst>
          <pc:docMk/>
          <pc:sldMk cId="2431728350" sldId="259"/>
        </pc:sldMkLst>
        <pc:spChg chg="del mod ord">
          <ac:chgData name="Ryan O'Hanlon" userId="7b14e4c0d1f84d9e" providerId="LiveId" clId="{A4E05154-2C88-4B23-B983-DF47CA18B182}" dt="2022-01-09T22:36:48.006" v="446" actId="700"/>
          <ac:spMkLst>
            <pc:docMk/>
            <pc:sldMk cId="2431728350" sldId="259"/>
            <ac:spMk id="2" creationId="{7C721223-97E2-4883-9548-AE26EE8E0E1C}"/>
          </ac:spMkLst>
        </pc:spChg>
        <pc:spChg chg="del mod ord">
          <ac:chgData name="Ryan O'Hanlon" userId="7b14e4c0d1f84d9e" providerId="LiveId" clId="{A4E05154-2C88-4B23-B983-DF47CA18B182}" dt="2022-01-09T22:36:48.006" v="446" actId="700"/>
          <ac:spMkLst>
            <pc:docMk/>
            <pc:sldMk cId="2431728350" sldId="259"/>
            <ac:spMk id="3" creationId="{0315BA60-B44D-4E97-A74E-639A5A33AB08}"/>
          </ac:spMkLst>
        </pc:spChg>
        <pc:spChg chg="add mod ord">
          <ac:chgData name="Ryan O'Hanlon" userId="7b14e4c0d1f84d9e" providerId="LiveId" clId="{A4E05154-2C88-4B23-B983-DF47CA18B182}" dt="2022-01-10T00:24:22.414" v="4904"/>
          <ac:spMkLst>
            <pc:docMk/>
            <pc:sldMk cId="2431728350" sldId="259"/>
            <ac:spMk id="4" creationId="{8CC6AF66-5BD0-4EE9-B123-89C3D197C1E6}"/>
          </ac:spMkLst>
        </pc:spChg>
        <pc:spChg chg="add del mod ord">
          <ac:chgData name="Ryan O'Hanlon" userId="7b14e4c0d1f84d9e" providerId="LiveId" clId="{A4E05154-2C88-4B23-B983-DF47CA18B182}" dt="2022-01-10T00:24:22.414" v="4904"/>
          <ac:spMkLst>
            <pc:docMk/>
            <pc:sldMk cId="2431728350" sldId="259"/>
            <ac:spMk id="5" creationId="{09B3E6EF-9864-4FBF-A6FA-3196E7E9C750}"/>
          </ac:spMkLst>
        </pc:spChg>
        <pc:graphicFrameChg chg="add del">
          <ac:chgData name="Ryan O'Hanlon" userId="7b14e4c0d1f84d9e" providerId="LiveId" clId="{A4E05154-2C88-4B23-B983-DF47CA18B182}" dt="2022-01-09T22:53:16.664" v="1163" actId="26606"/>
          <ac:graphicFrameMkLst>
            <pc:docMk/>
            <pc:sldMk cId="2431728350" sldId="259"/>
            <ac:graphicFrameMk id="7" creationId="{00DAEBCD-AA78-44A3-B915-3B4C0A9B1A87}"/>
          </ac:graphicFrameMkLst>
        </pc:graphicFrameChg>
        <pc:picChg chg="add del">
          <ac:chgData name="Ryan O'Hanlon" userId="7b14e4c0d1f84d9e" providerId="LiveId" clId="{A4E05154-2C88-4B23-B983-DF47CA18B182}" dt="2022-01-09T22:53:23.175" v="1165" actId="26606"/>
          <ac:picMkLst>
            <pc:docMk/>
            <pc:sldMk cId="2431728350" sldId="259"/>
            <ac:picMk id="8" creationId="{A7D6D85F-9B5D-4C57-8099-04F7143B0E90}"/>
          </ac:picMkLst>
        </pc:picChg>
        <pc:cxnChg chg="add del">
          <ac:chgData name="Ryan O'Hanlon" userId="7b14e4c0d1f84d9e" providerId="LiveId" clId="{A4E05154-2C88-4B23-B983-DF47CA18B182}" dt="2022-01-09T22:53:23.175" v="1165" actId="26606"/>
          <ac:cxnSpMkLst>
            <pc:docMk/>
            <pc:sldMk cId="2431728350" sldId="259"/>
            <ac:cxnSpMk id="11" creationId="{A7F400EE-A8A5-48AF-B4D6-291B52C6F0B0}"/>
          </ac:cxnSpMkLst>
        </pc:cxnChg>
      </pc:sldChg>
      <pc:sldChg chg="new del">
        <pc:chgData name="Ryan O'Hanlon" userId="7b14e4c0d1f84d9e" providerId="LiveId" clId="{A4E05154-2C88-4B23-B983-DF47CA18B182}" dt="2022-01-09T22:44:40.513" v="996" actId="2696"/>
        <pc:sldMkLst>
          <pc:docMk/>
          <pc:sldMk cId="3424981997" sldId="260"/>
        </pc:sldMkLst>
      </pc:sldChg>
      <pc:sldChg chg="addSp delSp modSp new mod modClrScheme chgLayout">
        <pc:chgData name="Ryan O'Hanlon" userId="7b14e4c0d1f84d9e" providerId="LiveId" clId="{A4E05154-2C88-4B23-B983-DF47CA18B182}" dt="2022-01-10T00:34:33.881" v="5099" actId="700"/>
        <pc:sldMkLst>
          <pc:docMk/>
          <pc:sldMk cId="1052207939" sldId="261"/>
        </pc:sldMkLst>
        <pc:spChg chg="mod ord">
          <ac:chgData name="Ryan O'Hanlon" userId="7b14e4c0d1f84d9e" providerId="LiveId" clId="{A4E05154-2C88-4B23-B983-DF47CA18B182}" dt="2022-01-10T00:34:33.881" v="5099" actId="700"/>
          <ac:spMkLst>
            <pc:docMk/>
            <pc:sldMk cId="1052207939" sldId="261"/>
            <ac:spMk id="2" creationId="{FB7F5822-995E-4FB4-B435-7EFC0B06A862}"/>
          </ac:spMkLst>
        </pc:spChg>
        <pc:spChg chg="del mod ord">
          <ac:chgData name="Ryan O'Hanlon" userId="7b14e4c0d1f84d9e" providerId="LiveId" clId="{A4E05154-2C88-4B23-B983-DF47CA18B182}" dt="2022-01-09T23:24:35.081" v="2025" actId="700"/>
          <ac:spMkLst>
            <pc:docMk/>
            <pc:sldMk cId="1052207939" sldId="261"/>
            <ac:spMk id="3" creationId="{BF734E66-A718-4A5D-A425-F5D36B5A0DB2}"/>
          </ac:spMkLst>
        </pc:spChg>
        <pc:spChg chg="add del mod ord">
          <ac:chgData name="Ryan O'Hanlon" userId="7b14e4c0d1f84d9e" providerId="LiveId" clId="{A4E05154-2C88-4B23-B983-DF47CA18B182}" dt="2022-01-10T00:34:33.881" v="5099" actId="700"/>
          <ac:spMkLst>
            <pc:docMk/>
            <pc:sldMk cId="1052207939" sldId="261"/>
            <ac:spMk id="4" creationId="{8E807BE0-3416-46D6-850D-D29F7B593329}"/>
          </ac:spMkLst>
        </pc:spChg>
        <pc:spChg chg="add mod ord">
          <ac:chgData name="Ryan O'Hanlon" userId="7b14e4c0d1f84d9e" providerId="LiveId" clId="{A4E05154-2C88-4B23-B983-DF47CA18B182}" dt="2022-01-10T00:34:33.881" v="5099" actId="700"/>
          <ac:spMkLst>
            <pc:docMk/>
            <pc:sldMk cId="1052207939" sldId="261"/>
            <ac:spMk id="5" creationId="{93F954D1-FF8A-4F68-B2D5-61ECC8F4AFF4}"/>
          </ac:spMkLst>
        </pc:spChg>
      </pc:sldChg>
      <pc:sldChg chg="addSp delSp modSp new mod setBg modClrScheme setClrOvrMap chgLayout">
        <pc:chgData name="Ryan O'Hanlon" userId="7b14e4c0d1f84d9e" providerId="LiveId" clId="{A4E05154-2C88-4B23-B983-DF47CA18B182}" dt="2022-01-10T00:56:29.125" v="5143" actId="26606"/>
        <pc:sldMkLst>
          <pc:docMk/>
          <pc:sldMk cId="3394640745" sldId="262"/>
        </pc:sldMkLst>
        <pc:spChg chg="del mod ord">
          <ac:chgData name="Ryan O'Hanlon" userId="7b14e4c0d1f84d9e" providerId="LiveId" clId="{A4E05154-2C88-4B23-B983-DF47CA18B182}" dt="2022-01-09T22:46:15.753" v="1068" actId="700"/>
          <ac:spMkLst>
            <pc:docMk/>
            <pc:sldMk cId="3394640745" sldId="262"/>
            <ac:spMk id="2" creationId="{C76E2EA7-BA3D-4B9C-B11E-FA832E8548CA}"/>
          </ac:spMkLst>
        </pc:spChg>
        <pc:spChg chg="del mod ord">
          <ac:chgData name="Ryan O'Hanlon" userId="7b14e4c0d1f84d9e" providerId="LiveId" clId="{A4E05154-2C88-4B23-B983-DF47CA18B182}" dt="2022-01-09T22:46:15.753" v="1068" actId="700"/>
          <ac:spMkLst>
            <pc:docMk/>
            <pc:sldMk cId="3394640745" sldId="262"/>
            <ac:spMk id="3" creationId="{30D77F65-ACED-4AC0-B09B-23E0F19CE552}"/>
          </ac:spMkLst>
        </pc:spChg>
        <pc:spChg chg="add mod ord">
          <ac:chgData name="Ryan O'Hanlon" userId="7b14e4c0d1f84d9e" providerId="LiveId" clId="{A4E05154-2C88-4B23-B983-DF47CA18B182}" dt="2022-01-10T00:56:29.125" v="5143" actId="26606"/>
          <ac:spMkLst>
            <pc:docMk/>
            <pc:sldMk cId="3394640745" sldId="262"/>
            <ac:spMk id="4" creationId="{543C1E63-7556-4FD4-A016-261D02BD57ED}"/>
          </ac:spMkLst>
        </pc:spChg>
        <pc:spChg chg="add del mod ord">
          <ac:chgData name="Ryan O'Hanlon" userId="7b14e4c0d1f84d9e" providerId="LiveId" clId="{A4E05154-2C88-4B23-B983-DF47CA18B182}" dt="2022-01-10T00:56:29.125" v="5143" actId="26606"/>
          <ac:spMkLst>
            <pc:docMk/>
            <pc:sldMk cId="3394640745" sldId="262"/>
            <ac:spMk id="5" creationId="{B79E227E-D80D-42A3-909F-A9482FD461E2}"/>
          </ac:spMkLst>
        </pc:spChg>
        <pc:spChg chg="add del mod ord">
          <ac:chgData name="Ryan O'Hanlon" userId="7b14e4c0d1f84d9e" providerId="LiveId" clId="{A4E05154-2C88-4B23-B983-DF47CA18B182}" dt="2022-01-09T22:47:03.090" v="1105" actId="931"/>
          <ac:spMkLst>
            <pc:docMk/>
            <pc:sldMk cId="3394640745" sldId="262"/>
            <ac:spMk id="6" creationId="{78C0D08B-8CDE-4549-A999-0CDB633898E2}"/>
          </ac:spMkLst>
        </pc:spChg>
        <pc:spChg chg="add del">
          <ac:chgData name="Ryan O'Hanlon" userId="7b14e4c0d1f84d9e" providerId="LiveId" clId="{A4E05154-2C88-4B23-B983-DF47CA18B182}" dt="2022-01-10T00:42:30.610" v="5142" actId="26606"/>
          <ac:spMkLst>
            <pc:docMk/>
            <pc:sldMk cId="3394640745" sldId="262"/>
            <ac:spMk id="12" creationId="{4AC0CD9D-7610-4620-93B4-798CCD9AB581}"/>
          </ac:spMkLst>
        </pc:spChg>
        <pc:spChg chg="add del">
          <ac:chgData name="Ryan O'Hanlon" userId="7b14e4c0d1f84d9e" providerId="LiveId" clId="{A4E05154-2C88-4B23-B983-DF47CA18B182}" dt="2022-01-09T22:52:30.928" v="1158" actId="26606"/>
          <ac:spMkLst>
            <pc:docMk/>
            <pc:sldMk cId="3394640745" sldId="262"/>
            <ac:spMk id="13" creationId="{D4771268-CB57-404A-9271-370EB28F6090}"/>
          </ac:spMkLst>
        </pc:spChg>
        <pc:spChg chg="add del">
          <ac:chgData name="Ryan O'Hanlon" userId="7b14e4c0d1f84d9e" providerId="LiveId" clId="{A4E05154-2C88-4B23-B983-DF47CA18B182}" dt="2022-01-09T22:52:42.856" v="1160" actId="26606"/>
          <ac:spMkLst>
            <pc:docMk/>
            <pc:sldMk cId="3394640745" sldId="262"/>
            <ac:spMk id="15" creationId="{7F57BEA8-497D-4AA8-8A18-BDCD696B25FE}"/>
          </ac:spMkLst>
        </pc:spChg>
        <pc:spChg chg="add">
          <ac:chgData name="Ryan O'Hanlon" userId="7b14e4c0d1f84d9e" providerId="LiveId" clId="{A4E05154-2C88-4B23-B983-DF47CA18B182}" dt="2022-01-10T00:56:29.125" v="5143" actId="26606"/>
          <ac:spMkLst>
            <pc:docMk/>
            <pc:sldMk cId="3394640745" sldId="262"/>
            <ac:spMk id="22" creationId="{4AC0CD9D-7610-4620-93B4-798CCD9AB581}"/>
          </ac:spMkLst>
        </pc:spChg>
        <pc:spChg chg="add del">
          <ac:chgData name="Ryan O'Hanlon" userId="7b14e4c0d1f84d9e" providerId="LiveId" clId="{A4E05154-2C88-4B23-B983-DF47CA18B182}" dt="2022-01-10T00:42:30.610" v="5142" actId="26606"/>
          <ac:spMkLst>
            <pc:docMk/>
            <pc:sldMk cId="3394640745" sldId="262"/>
            <ac:spMk id="23" creationId="{DE4D62F9-188E-4530-84C2-24BDEE4BEB82}"/>
          </ac:spMkLst>
        </pc:spChg>
        <pc:spChg chg="add del">
          <ac:chgData name="Ryan O'Hanlon" userId="7b14e4c0d1f84d9e" providerId="LiveId" clId="{A4E05154-2C88-4B23-B983-DF47CA18B182}" dt="2022-01-10T00:42:30.610" v="5142" actId="26606"/>
          <ac:spMkLst>
            <pc:docMk/>
            <pc:sldMk cId="3394640745" sldId="262"/>
            <ac:spMk id="25" creationId="{B4AAD3FD-83A5-4B89-9F8F-01B8870865BE}"/>
          </ac:spMkLst>
        </pc:spChg>
        <pc:spChg chg="add del">
          <ac:chgData name="Ryan O'Hanlon" userId="7b14e4c0d1f84d9e" providerId="LiveId" clId="{A4E05154-2C88-4B23-B983-DF47CA18B182}" dt="2022-01-10T00:42:30.610" v="5142" actId="26606"/>
          <ac:spMkLst>
            <pc:docMk/>
            <pc:sldMk cId="3394640745" sldId="262"/>
            <ac:spMk id="27" creationId="{61752F1D-FC0F-4103-9584-630E643CCDA6}"/>
          </ac:spMkLst>
        </pc:spChg>
        <pc:spChg chg="add">
          <ac:chgData name="Ryan O'Hanlon" userId="7b14e4c0d1f84d9e" providerId="LiveId" clId="{A4E05154-2C88-4B23-B983-DF47CA18B182}" dt="2022-01-10T00:56:29.125" v="5143" actId="26606"/>
          <ac:spMkLst>
            <pc:docMk/>
            <pc:sldMk cId="3394640745" sldId="262"/>
            <ac:spMk id="28" creationId="{DE4D62F9-188E-4530-84C2-24BDEE4BEB82}"/>
          </ac:spMkLst>
        </pc:spChg>
        <pc:spChg chg="add del">
          <ac:chgData name="Ryan O'Hanlon" userId="7b14e4c0d1f84d9e" providerId="LiveId" clId="{A4E05154-2C88-4B23-B983-DF47CA18B182}" dt="2022-01-10T00:42:30.610" v="5142" actId="26606"/>
          <ac:spMkLst>
            <pc:docMk/>
            <pc:sldMk cId="3394640745" sldId="262"/>
            <ac:spMk id="29" creationId="{70151CB7-E7DE-4917-B831-01DF9CE01306}"/>
          </ac:spMkLst>
        </pc:spChg>
        <pc:spChg chg="add">
          <ac:chgData name="Ryan O'Hanlon" userId="7b14e4c0d1f84d9e" providerId="LiveId" clId="{A4E05154-2C88-4B23-B983-DF47CA18B182}" dt="2022-01-10T00:56:29.125" v="5143" actId="26606"/>
          <ac:spMkLst>
            <pc:docMk/>
            <pc:sldMk cId="3394640745" sldId="262"/>
            <ac:spMk id="30" creationId="{5F3FC718-FDE3-4EF7-921E-A5F374EAF824}"/>
          </ac:spMkLst>
        </pc:spChg>
        <pc:spChg chg="add del">
          <ac:chgData name="Ryan O'Hanlon" userId="7b14e4c0d1f84d9e" providerId="LiveId" clId="{A4E05154-2C88-4B23-B983-DF47CA18B182}" dt="2022-01-10T00:42:30.610" v="5142" actId="26606"/>
          <ac:spMkLst>
            <pc:docMk/>
            <pc:sldMk cId="3394640745" sldId="262"/>
            <ac:spMk id="31" creationId="{A92A1116-1C84-41DF-B803-1F7B0883EC82}"/>
          </ac:spMkLst>
        </pc:spChg>
        <pc:spChg chg="add">
          <ac:chgData name="Ryan O'Hanlon" userId="7b14e4c0d1f84d9e" providerId="LiveId" clId="{A4E05154-2C88-4B23-B983-DF47CA18B182}" dt="2022-01-10T00:56:29.125" v="5143" actId="26606"/>
          <ac:spMkLst>
            <pc:docMk/>
            <pc:sldMk cId="3394640745" sldId="262"/>
            <ac:spMk id="32" creationId="{FAA0F719-3DC8-4F08-AD8F-5A845658CB9D}"/>
          </ac:spMkLst>
        </pc:spChg>
        <pc:spChg chg="add">
          <ac:chgData name="Ryan O'Hanlon" userId="7b14e4c0d1f84d9e" providerId="LiveId" clId="{A4E05154-2C88-4B23-B983-DF47CA18B182}" dt="2022-01-10T00:56:29.125" v="5143" actId="26606"/>
          <ac:spMkLst>
            <pc:docMk/>
            <pc:sldMk cId="3394640745" sldId="262"/>
            <ac:spMk id="33" creationId="{7DCB61BE-FA0F-4EFB-BE0E-268BAD8E30D6}"/>
          </ac:spMkLst>
        </pc:spChg>
        <pc:spChg chg="add">
          <ac:chgData name="Ryan O'Hanlon" userId="7b14e4c0d1f84d9e" providerId="LiveId" clId="{A4E05154-2C88-4B23-B983-DF47CA18B182}" dt="2022-01-10T00:56:29.125" v="5143" actId="26606"/>
          <ac:spMkLst>
            <pc:docMk/>
            <pc:sldMk cId="3394640745" sldId="262"/>
            <ac:spMk id="34" creationId="{A4B31EAA-7423-46F7-9B90-4AB2B09C35C4}"/>
          </ac:spMkLst>
        </pc:spChg>
        <pc:picChg chg="add mod">
          <ac:chgData name="Ryan O'Hanlon" userId="7b14e4c0d1f84d9e" providerId="LiveId" clId="{A4E05154-2C88-4B23-B983-DF47CA18B182}" dt="2022-01-10T00:56:29.125" v="5143" actId="26606"/>
          <ac:picMkLst>
            <pc:docMk/>
            <pc:sldMk cId="3394640745" sldId="262"/>
            <ac:picMk id="8" creationId="{827B9CC6-ECBB-42EB-B5A0-3FBA4DBFBE28}"/>
          </ac:picMkLst>
        </pc:picChg>
        <pc:picChg chg="add del">
          <ac:chgData name="Ryan O'Hanlon" userId="7b14e4c0d1f84d9e" providerId="LiveId" clId="{A4E05154-2C88-4B23-B983-DF47CA18B182}" dt="2022-01-10T00:42:30.610" v="5142" actId="26606"/>
          <ac:picMkLst>
            <pc:docMk/>
            <pc:sldMk cId="3394640745" sldId="262"/>
            <ac:picMk id="10" creationId="{41B68C77-138E-4BF7-A276-BD0C78A4219F}"/>
          </ac:picMkLst>
        </pc:picChg>
        <pc:picChg chg="add del">
          <ac:chgData name="Ryan O'Hanlon" userId="7b14e4c0d1f84d9e" providerId="LiveId" clId="{A4E05154-2C88-4B23-B983-DF47CA18B182}" dt="2022-01-10T00:42:30.610" v="5142" actId="26606"/>
          <ac:picMkLst>
            <pc:docMk/>
            <pc:sldMk cId="3394640745" sldId="262"/>
            <ac:picMk id="11" creationId="{7C268552-D473-46ED-B1B8-422042C4DEF1}"/>
          </ac:picMkLst>
        </pc:picChg>
        <pc:picChg chg="add del">
          <ac:chgData name="Ryan O'Hanlon" userId="7b14e4c0d1f84d9e" providerId="LiveId" clId="{A4E05154-2C88-4B23-B983-DF47CA18B182}" dt="2022-01-10T00:42:30.610" v="5142" actId="26606"/>
          <ac:picMkLst>
            <pc:docMk/>
            <pc:sldMk cId="3394640745" sldId="262"/>
            <ac:picMk id="14" creationId="{B9238B3E-24AA-439A-B527-6C5DF6D72145}"/>
          </ac:picMkLst>
        </pc:picChg>
        <pc:picChg chg="add">
          <ac:chgData name="Ryan O'Hanlon" userId="7b14e4c0d1f84d9e" providerId="LiveId" clId="{A4E05154-2C88-4B23-B983-DF47CA18B182}" dt="2022-01-10T00:56:29.125" v="5143" actId="26606"/>
          <ac:picMkLst>
            <pc:docMk/>
            <pc:sldMk cId="3394640745" sldId="262"/>
            <ac:picMk id="18" creationId="{41B68C77-138E-4BF7-A276-BD0C78A4219F}"/>
          </ac:picMkLst>
        </pc:picChg>
        <pc:picChg chg="add">
          <ac:chgData name="Ryan O'Hanlon" userId="7b14e4c0d1f84d9e" providerId="LiveId" clId="{A4E05154-2C88-4B23-B983-DF47CA18B182}" dt="2022-01-10T00:56:29.125" v="5143" actId="26606"/>
          <ac:picMkLst>
            <pc:docMk/>
            <pc:sldMk cId="3394640745" sldId="262"/>
            <ac:picMk id="20" creationId="{7C268552-D473-46ED-B1B8-422042C4DEF1}"/>
          </ac:picMkLst>
        </pc:picChg>
        <pc:picChg chg="add del">
          <ac:chgData name="Ryan O'Hanlon" userId="7b14e4c0d1f84d9e" providerId="LiveId" clId="{A4E05154-2C88-4B23-B983-DF47CA18B182}" dt="2022-01-10T00:42:30.610" v="5142" actId="26606"/>
          <ac:picMkLst>
            <pc:docMk/>
            <pc:sldMk cId="3394640745" sldId="262"/>
            <ac:picMk id="21" creationId="{69F01145-BEA3-4CBF-AA21-10077B948CA8}"/>
          </ac:picMkLst>
        </pc:picChg>
        <pc:picChg chg="add">
          <ac:chgData name="Ryan O'Hanlon" userId="7b14e4c0d1f84d9e" providerId="LiveId" clId="{A4E05154-2C88-4B23-B983-DF47CA18B182}" dt="2022-01-10T00:56:29.125" v="5143" actId="26606"/>
          <ac:picMkLst>
            <pc:docMk/>
            <pc:sldMk cId="3394640745" sldId="262"/>
            <ac:picMk id="24" creationId="{B9238B3E-24AA-439A-B527-6C5DF6D72145}"/>
          </ac:picMkLst>
        </pc:picChg>
        <pc:picChg chg="add">
          <ac:chgData name="Ryan O'Hanlon" userId="7b14e4c0d1f84d9e" providerId="LiveId" clId="{A4E05154-2C88-4B23-B983-DF47CA18B182}" dt="2022-01-10T00:56:29.125" v="5143" actId="26606"/>
          <ac:picMkLst>
            <pc:docMk/>
            <pc:sldMk cId="3394640745" sldId="262"/>
            <ac:picMk id="26" creationId="{69F01145-BEA3-4CBF-AA21-10077B948CA8}"/>
          </ac:picMkLst>
        </pc:picChg>
        <pc:cxnChg chg="add del">
          <ac:chgData name="Ryan O'Hanlon" userId="7b14e4c0d1f84d9e" providerId="LiveId" clId="{A4E05154-2C88-4B23-B983-DF47CA18B182}" dt="2022-01-09T22:52:42.856" v="1160" actId="26606"/>
          <ac:cxnSpMkLst>
            <pc:docMk/>
            <pc:sldMk cId="3394640745" sldId="262"/>
            <ac:cxnSpMk id="16" creationId="{D2E961F1-4A28-4A5F-BBD4-6E400E5E6C75}"/>
          </ac:cxnSpMkLst>
        </pc:cxnChg>
        <pc:cxnChg chg="add del">
          <ac:chgData name="Ryan O'Hanlon" userId="7b14e4c0d1f84d9e" providerId="LiveId" clId="{A4E05154-2C88-4B23-B983-DF47CA18B182}" dt="2022-01-09T22:52:42.856" v="1160" actId="26606"/>
          <ac:cxnSpMkLst>
            <pc:docMk/>
            <pc:sldMk cId="3394640745" sldId="262"/>
            <ac:cxnSpMk id="17" creationId="{A82415D3-DDE5-4D63-8CB3-23A5EC581B27}"/>
          </ac:cxnSpMkLst>
        </pc:cxnChg>
        <pc:cxnChg chg="add del">
          <ac:chgData name="Ryan O'Hanlon" userId="7b14e4c0d1f84d9e" providerId="LiveId" clId="{A4E05154-2C88-4B23-B983-DF47CA18B182}" dt="2022-01-09T22:52:42.856" v="1160" actId="26606"/>
          <ac:cxnSpMkLst>
            <pc:docMk/>
            <pc:sldMk cId="3394640745" sldId="262"/>
            <ac:cxnSpMk id="19" creationId="{AD7193FB-6AE6-4B3B-8F89-56B55DD63B4D}"/>
          </ac:cxnSpMkLst>
        </pc:cxnChg>
      </pc:sldChg>
      <pc:sldChg chg="addSp delSp modSp new mod setBg setClrOvrMap">
        <pc:chgData name="Ryan O'Hanlon" userId="7b14e4c0d1f84d9e" providerId="LiveId" clId="{A4E05154-2C88-4B23-B983-DF47CA18B182}" dt="2022-01-10T00:56:42.322" v="5144" actId="26606"/>
        <pc:sldMkLst>
          <pc:docMk/>
          <pc:sldMk cId="1513454757" sldId="263"/>
        </pc:sldMkLst>
        <pc:spChg chg="mod">
          <ac:chgData name="Ryan O'Hanlon" userId="7b14e4c0d1f84d9e" providerId="LiveId" clId="{A4E05154-2C88-4B23-B983-DF47CA18B182}" dt="2022-01-10T00:56:42.322" v="5144" actId="26606"/>
          <ac:spMkLst>
            <pc:docMk/>
            <pc:sldMk cId="1513454757" sldId="263"/>
            <ac:spMk id="2" creationId="{B2ED1CEC-E584-4792-99A1-1D7153894B07}"/>
          </ac:spMkLst>
        </pc:spChg>
        <pc:spChg chg="mod">
          <ac:chgData name="Ryan O'Hanlon" userId="7b14e4c0d1f84d9e" providerId="LiveId" clId="{A4E05154-2C88-4B23-B983-DF47CA18B182}" dt="2022-01-10T00:56:42.322" v="5144" actId="26606"/>
          <ac:spMkLst>
            <pc:docMk/>
            <pc:sldMk cId="1513454757" sldId="263"/>
            <ac:spMk id="3" creationId="{CF98D742-0768-473A-959F-E9A2422752A3}"/>
          </ac:spMkLst>
        </pc:spChg>
        <pc:spChg chg="del">
          <ac:chgData name="Ryan O'Hanlon" userId="7b14e4c0d1f84d9e" providerId="LiveId" clId="{A4E05154-2C88-4B23-B983-DF47CA18B182}" dt="2022-01-09T23:19:28.272" v="1671" actId="931"/>
          <ac:spMkLst>
            <pc:docMk/>
            <pc:sldMk cId="1513454757" sldId="263"/>
            <ac:spMk id="4" creationId="{101B1199-C38D-4ECB-A84C-5959B9566644}"/>
          </ac:spMkLst>
        </pc:spChg>
        <pc:spChg chg="add">
          <ac:chgData name="Ryan O'Hanlon" userId="7b14e4c0d1f84d9e" providerId="LiveId" clId="{A4E05154-2C88-4B23-B983-DF47CA18B182}" dt="2022-01-10T00:56:42.322" v="5144" actId="26606"/>
          <ac:spMkLst>
            <pc:docMk/>
            <pc:sldMk cId="1513454757" sldId="263"/>
            <ac:spMk id="15" creationId="{4AC0CD9D-7610-4620-93B4-798CCD9AB581}"/>
          </ac:spMkLst>
        </pc:spChg>
        <pc:spChg chg="add">
          <ac:chgData name="Ryan O'Hanlon" userId="7b14e4c0d1f84d9e" providerId="LiveId" clId="{A4E05154-2C88-4B23-B983-DF47CA18B182}" dt="2022-01-10T00:56:42.322" v="5144" actId="26606"/>
          <ac:spMkLst>
            <pc:docMk/>
            <pc:sldMk cId="1513454757" sldId="263"/>
            <ac:spMk id="21" creationId="{DE4D62F9-188E-4530-84C2-24BDEE4BEB82}"/>
          </ac:spMkLst>
        </pc:spChg>
        <pc:spChg chg="add">
          <ac:chgData name="Ryan O'Hanlon" userId="7b14e4c0d1f84d9e" providerId="LiveId" clId="{A4E05154-2C88-4B23-B983-DF47CA18B182}" dt="2022-01-10T00:56:42.322" v="5144" actId="26606"/>
          <ac:spMkLst>
            <pc:docMk/>
            <pc:sldMk cId="1513454757" sldId="263"/>
            <ac:spMk id="23" creationId="{5F3FC718-FDE3-4EF7-921E-A5F374EAF824}"/>
          </ac:spMkLst>
        </pc:spChg>
        <pc:spChg chg="add">
          <ac:chgData name="Ryan O'Hanlon" userId="7b14e4c0d1f84d9e" providerId="LiveId" clId="{A4E05154-2C88-4B23-B983-DF47CA18B182}" dt="2022-01-10T00:56:42.322" v="5144" actId="26606"/>
          <ac:spMkLst>
            <pc:docMk/>
            <pc:sldMk cId="1513454757" sldId="263"/>
            <ac:spMk id="25" creationId="{FAA0F719-3DC8-4F08-AD8F-5A845658CB9D}"/>
          </ac:spMkLst>
        </pc:spChg>
        <pc:spChg chg="add">
          <ac:chgData name="Ryan O'Hanlon" userId="7b14e4c0d1f84d9e" providerId="LiveId" clId="{A4E05154-2C88-4B23-B983-DF47CA18B182}" dt="2022-01-10T00:56:42.322" v="5144" actId="26606"/>
          <ac:spMkLst>
            <pc:docMk/>
            <pc:sldMk cId="1513454757" sldId="263"/>
            <ac:spMk id="27" creationId="{7DCB61BE-FA0F-4EFB-BE0E-268BAD8E30D6}"/>
          </ac:spMkLst>
        </pc:spChg>
        <pc:spChg chg="add">
          <ac:chgData name="Ryan O'Hanlon" userId="7b14e4c0d1f84d9e" providerId="LiveId" clId="{A4E05154-2C88-4B23-B983-DF47CA18B182}" dt="2022-01-10T00:56:42.322" v="5144" actId="26606"/>
          <ac:spMkLst>
            <pc:docMk/>
            <pc:sldMk cId="1513454757" sldId="263"/>
            <ac:spMk id="29" creationId="{A4B31EAA-7423-46F7-9B90-4AB2B09C35C4}"/>
          </ac:spMkLst>
        </pc:spChg>
        <pc:picChg chg="add mod">
          <ac:chgData name="Ryan O'Hanlon" userId="7b14e4c0d1f84d9e" providerId="LiveId" clId="{A4E05154-2C88-4B23-B983-DF47CA18B182}" dt="2022-01-10T00:56:42.322" v="5144" actId="26606"/>
          <ac:picMkLst>
            <pc:docMk/>
            <pc:sldMk cId="1513454757" sldId="263"/>
            <ac:picMk id="6" creationId="{2EBF83A7-3C32-4012-80D6-345FB88D8487}"/>
          </ac:picMkLst>
        </pc:picChg>
        <pc:picChg chg="add">
          <ac:chgData name="Ryan O'Hanlon" userId="7b14e4c0d1f84d9e" providerId="LiveId" clId="{A4E05154-2C88-4B23-B983-DF47CA18B182}" dt="2022-01-10T00:56:42.322" v="5144" actId="26606"/>
          <ac:picMkLst>
            <pc:docMk/>
            <pc:sldMk cId="1513454757" sldId="263"/>
            <ac:picMk id="11" creationId="{41B68C77-138E-4BF7-A276-BD0C78A4219F}"/>
          </ac:picMkLst>
        </pc:picChg>
        <pc:picChg chg="add">
          <ac:chgData name="Ryan O'Hanlon" userId="7b14e4c0d1f84d9e" providerId="LiveId" clId="{A4E05154-2C88-4B23-B983-DF47CA18B182}" dt="2022-01-10T00:56:42.322" v="5144" actId="26606"/>
          <ac:picMkLst>
            <pc:docMk/>
            <pc:sldMk cId="1513454757" sldId="263"/>
            <ac:picMk id="13" creationId="{7C268552-D473-46ED-B1B8-422042C4DEF1}"/>
          </ac:picMkLst>
        </pc:picChg>
        <pc:picChg chg="add">
          <ac:chgData name="Ryan O'Hanlon" userId="7b14e4c0d1f84d9e" providerId="LiveId" clId="{A4E05154-2C88-4B23-B983-DF47CA18B182}" dt="2022-01-10T00:56:42.322" v="5144" actId="26606"/>
          <ac:picMkLst>
            <pc:docMk/>
            <pc:sldMk cId="1513454757" sldId="263"/>
            <ac:picMk id="17" creationId="{B9238B3E-24AA-439A-B527-6C5DF6D72145}"/>
          </ac:picMkLst>
        </pc:picChg>
        <pc:picChg chg="add">
          <ac:chgData name="Ryan O'Hanlon" userId="7b14e4c0d1f84d9e" providerId="LiveId" clId="{A4E05154-2C88-4B23-B983-DF47CA18B182}" dt="2022-01-10T00:56:42.322" v="5144" actId="26606"/>
          <ac:picMkLst>
            <pc:docMk/>
            <pc:sldMk cId="1513454757" sldId="263"/>
            <ac:picMk id="19" creationId="{69F01145-BEA3-4CBF-AA21-10077B948CA8}"/>
          </ac:picMkLst>
        </pc:picChg>
      </pc:sldChg>
      <pc:sldChg chg="modSp new add del mod">
        <pc:chgData name="Ryan O'Hanlon" userId="7b14e4c0d1f84d9e" providerId="LiveId" clId="{A4E05154-2C88-4B23-B983-DF47CA18B182}" dt="2022-01-09T23:12:30.715" v="1285" actId="2696"/>
        <pc:sldMkLst>
          <pc:docMk/>
          <pc:sldMk cId="2513746355" sldId="263"/>
        </pc:sldMkLst>
        <pc:spChg chg="mod">
          <ac:chgData name="Ryan O'Hanlon" userId="7b14e4c0d1f84d9e" providerId="LiveId" clId="{A4E05154-2C88-4B23-B983-DF47CA18B182}" dt="2022-01-09T23:11:28.343" v="1247" actId="20577"/>
          <ac:spMkLst>
            <pc:docMk/>
            <pc:sldMk cId="2513746355" sldId="263"/>
            <ac:spMk id="2" creationId="{9E2E95D1-6693-4C90-8599-152DB1E9B582}"/>
          </ac:spMkLst>
        </pc:spChg>
        <pc:spChg chg="mod">
          <ac:chgData name="Ryan O'Hanlon" userId="7b14e4c0d1f84d9e" providerId="LiveId" clId="{A4E05154-2C88-4B23-B983-DF47CA18B182}" dt="2022-01-09T23:12:24.621" v="1284" actId="20577"/>
          <ac:spMkLst>
            <pc:docMk/>
            <pc:sldMk cId="2513746355" sldId="263"/>
            <ac:spMk id="3" creationId="{B3FAFD0A-0436-495F-9F44-BC93C1F6DE6E}"/>
          </ac:spMkLst>
        </pc:spChg>
      </pc:sldChg>
      <pc:sldChg chg="addSp delSp modSp new del mod modClrScheme chgLayout">
        <pc:chgData name="Ryan O'Hanlon" userId="7b14e4c0d1f84d9e" providerId="LiveId" clId="{A4E05154-2C88-4B23-B983-DF47CA18B182}" dt="2022-01-09T22:49:20.314" v="1110" actId="2696"/>
        <pc:sldMkLst>
          <pc:docMk/>
          <pc:sldMk cId="2940510652" sldId="263"/>
        </pc:sldMkLst>
        <pc:spChg chg="del mod ord">
          <ac:chgData name="Ryan O'Hanlon" userId="7b14e4c0d1f84d9e" providerId="LiveId" clId="{A4E05154-2C88-4B23-B983-DF47CA18B182}" dt="2022-01-09T22:48:41.266" v="1109" actId="700"/>
          <ac:spMkLst>
            <pc:docMk/>
            <pc:sldMk cId="2940510652" sldId="263"/>
            <ac:spMk id="2" creationId="{5936A9EE-4448-4868-972A-89AFBE8086FB}"/>
          </ac:spMkLst>
        </pc:spChg>
        <pc:spChg chg="del mod ord">
          <ac:chgData name="Ryan O'Hanlon" userId="7b14e4c0d1f84d9e" providerId="LiveId" clId="{A4E05154-2C88-4B23-B983-DF47CA18B182}" dt="2022-01-09T22:48:41.266" v="1109" actId="700"/>
          <ac:spMkLst>
            <pc:docMk/>
            <pc:sldMk cId="2940510652" sldId="263"/>
            <ac:spMk id="3" creationId="{50C91DC5-4F40-4028-B2C5-C7067C65A4AB}"/>
          </ac:spMkLst>
        </pc:spChg>
        <pc:spChg chg="add mod ord">
          <ac:chgData name="Ryan O'Hanlon" userId="7b14e4c0d1f84d9e" providerId="LiveId" clId="{A4E05154-2C88-4B23-B983-DF47CA18B182}" dt="2022-01-09T22:48:41.266" v="1109" actId="700"/>
          <ac:spMkLst>
            <pc:docMk/>
            <pc:sldMk cId="2940510652" sldId="263"/>
            <ac:spMk id="4" creationId="{99132D0F-B223-412F-A189-F4AAA73D5B87}"/>
          </ac:spMkLst>
        </pc:spChg>
        <pc:spChg chg="add mod ord">
          <ac:chgData name="Ryan O'Hanlon" userId="7b14e4c0d1f84d9e" providerId="LiveId" clId="{A4E05154-2C88-4B23-B983-DF47CA18B182}" dt="2022-01-09T22:48:41.266" v="1109" actId="700"/>
          <ac:spMkLst>
            <pc:docMk/>
            <pc:sldMk cId="2940510652" sldId="263"/>
            <ac:spMk id="5" creationId="{CDE211D6-9615-4C65-9A22-4347E19B279A}"/>
          </ac:spMkLst>
        </pc:spChg>
      </pc:sldChg>
      <pc:sldChg chg="addSp delSp modSp new mod setBg setClrOvrMap">
        <pc:chgData name="Ryan O'Hanlon" userId="7b14e4c0d1f84d9e" providerId="LiveId" clId="{A4E05154-2C88-4B23-B983-DF47CA18B182}" dt="2022-01-10T00:56:46.036" v="5145" actId="26606"/>
        <pc:sldMkLst>
          <pc:docMk/>
          <pc:sldMk cId="3089349952" sldId="264"/>
        </pc:sldMkLst>
        <pc:spChg chg="mod">
          <ac:chgData name="Ryan O'Hanlon" userId="7b14e4c0d1f84d9e" providerId="LiveId" clId="{A4E05154-2C88-4B23-B983-DF47CA18B182}" dt="2022-01-10T00:56:46.036" v="5145" actId="26606"/>
          <ac:spMkLst>
            <pc:docMk/>
            <pc:sldMk cId="3089349952" sldId="264"/>
            <ac:spMk id="2" creationId="{1EDC130D-626F-4C97-B067-29E709547711}"/>
          </ac:spMkLst>
        </pc:spChg>
        <pc:spChg chg="mod">
          <ac:chgData name="Ryan O'Hanlon" userId="7b14e4c0d1f84d9e" providerId="LiveId" clId="{A4E05154-2C88-4B23-B983-DF47CA18B182}" dt="2022-01-10T00:56:46.036" v="5145" actId="26606"/>
          <ac:spMkLst>
            <pc:docMk/>
            <pc:sldMk cId="3089349952" sldId="264"/>
            <ac:spMk id="3" creationId="{CC24DCAB-1C0D-4152-A1CE-732B198D015F}"/>
          </ac:spMkLst>
        </pc:spChg>
        <pc:spChg chg="del">
          <ac:chgData name="Ryan O'Hanlon" userId="7b14e4c0d1f84d9e" providerId="LiveId" clId="{A4E05154-2C88-4B23-B983-DF47CA18B182}" dt="2022-01-09T23:26:29.287" v="2257" actId="931"/>
          <ac:spMkLst>
            <pc:docMk/>
            <pc:sldMk cId="3089349952" sldId="264"/>
            <ac:spMk id="4" creationId="{92A91D46-2A42-47ED-86F0-6CD0F1B3E55F}"/>
          </ac:spMkLst>
        </pc:spChg>
        <pc:spChg chg="add">
          <ac:chgData name="Ryan O'Hanlon" userId="7b14e4c0d1f84d9e" providerId="LiveId" clId="{A4E05154-2C88-4B23-B983-DF47CA18B182}" dt="2022-01-10T00:56:46.036" v="5145" actId="26606"/>
          <ac:spMkLst>
            <pc:docMk/>
            <pc:sldMk cId="3089349952" sldId="264"/>
            <ac:spMk id="15" creationId="{4AC0CD9D-7610-4620-93B4-798CCD9AB581}"/>
          </ac:spMkLst>
        </pc:spChg>
        <pc:spChg chg="add">
          <ac:chgData name="Ryan O'Hanlon" userId="7b14e4c0d1f84d9e" providerId="LiveId" clId="{A4E05154-2C88-4B23-B983-DF47CA18B182}" dt="2022-01-10T00:56:46.036" v="5145" actId="26606"/>
          <ac:spMkLst>
            <pc:docMk/>
            <pc:sldMk cId="3089349952" sldId="264"/>
            <ac:spMk id="21" creationId="{DE4D62F9-188E-4530-84C2-24BDEE4BEB82}"/>
          </ac:spMkLst>
        </pc:spChg>
        <pc:spChg chg="add">
          <ac:chgData name="Ryan O'Hanlon" userId="7b14e4c0d1f84d9e" providerId="LiveId" clId="{A4E05154-2C88-4B23-B983-DF47CA18B182}" dt="2022-01-10T00:56:46.036" v="5145" actId="26606"/>
          <ac:spMkLst>
            <pc:docMk/>
            <pc:sldMk cId="3089349952" sldId="264"/>
            <ac:spMk id="23" creationId="{5F3FC718-FDE3-4EF7-921E-A5F374EAF824}"/>
          </ac:spMkLst>
        </pc:spChg>
        <pc:spChg chg="add">
          <ac:chgData name="Ryan O'Hanlon" userId="7b14e4c0d1f84d9e" providerId="LiveId" clId="{A4E05154-2C88-4B23-B983-DF47CA18B182}" dt="2022-01-10T00:56:46.036" v="5145" actId="26606"/>
          <ac:spMkLst>
            <pc:docMk/>
            <pc:sldMk cId="3089349952" sldId="264"/>
            <ac:spMk id="25" creationId="{FAA0F719-3DC8-4F08-AD8F-5A845658CB9D}"/>
          </ac:spMkLst>
        </pc:spChg>
        <pc:spChg chg="add">
          <ac:chgData name="Ryan O'Hanlon" userId="7b14e4c0d1f84d9e" providerId="LiveId" clId="{A4E05154-2C88-4B23-B983-DF47CA18B182}" dt="2022-01-10T00:56:46.036" v="5145" actId="26606"/>
          <ac:spMkLst>
            <pc:docMk/>
            <pc:sldMk cId="3089349952" sldId="264"/>
            <ac:spMk id="27" creationId="{7DCB61BE-FA0F-4EFB-BE0E-268BAD8E30D6}"/>
          </ac:spMkLst>
        </pc:spChg>
        <pc:spChg chg="add">
          <ac:chgData name="Ryan O'Hanlon" userId="7b14e4c0d1f84d9e" providerId="LiveId" clId="{A4E05154-2C88-4B23-B983-DF47CA18B182}" dt="2022-01-10T00:56:46.036" v="5145" actId="26606"/>
          <ac:spMkLst>
            <pc:docMk/>
            <pc:sldMk cId="3089349952" sldId="264"/>
            <ac:spMk id="29" creationId="{A4B31EAA-7423-46F7-9B90-4AB2B09C35C4}"/>
          </ac:spMkLst>
        </pc:spChg>
        <pc:picChg chg="add mod">
          <ac:chgData name="Ryan O'Hanlon" userId="7b14e4c0d1f84d9e" providerId="LiveId" clId="{A4E05154-2C88-4B23-B983-DF47CA18B182}" dt="2022-01-10T00:56:46.036" v="5145" actId="26606"/>
          <ac:picMkLst>
            <pc:docMk/>
            <pc:sldMk cId="3089349952" sldId="264"/>
            <ac:picMk id="6" creationId="{13387ED8-33B8-4C95-9B96-68D60D2D95EF}"/>
          </ac:picMkLst>
        </pc:picChg>
        <pc:picChg chg="add">
          <ac:chgData name="Ryan O'Hanlon" userId="7b14e4c0d1f84d9e" providerId="LiveId" clId="{A4E05154-2C88-4B23-B983-DF47CA18B182}" dt="2022-01-10T00:56:46.036" v="5145" actId="26606"/>
          <ac:picMkLst>
            <pc:docMk/>
            <pc:sldMk cId="3089349952" sldId="264"/>
            <ac:picMk id="11" creationId="{41B68C77-138E-4BF7-A276-BD0C78A4219F}"/>
          </ac:picMkLst>
        </pc:picChg>
        <pc:picChg chg="add">
          <ac:chgData name="Ryan O'Hanlon" userId="7b14e4c0d1f84d9e" providerId="LiveId" clId="{A4E05154-2C88-4B23-B983-DF47CA18B182}" dt="2022-01-10T00:56:46.036" v="5145" actId="26606"/>
          <ac:picMkLst>
            <pc:docMk/>
            <pc:sldMk cId="3089349952" sldId="264"/>
            <ac:picMk id="13" creationId="{7C268552-D473-46ED-B1B8-422042C4DEF1}"/>
          </ac:picMkLst>
        </pc:picChg>
        <pc:picChg chg="add">
          <ac:chgData name="Ryan O'Hanlon" userId="7b14e4c0d1f84d9e" providerId="LiveId" clId="{A4E05154-2C88-4B23-B983-DF47CA18B182}" dt="2022-01-10T00:56:46.036" v="5145" actId="26606"/>
          <ac:picMkLst>
            <pc:docMk/>
            <pc:sldMk cId="3089349952" sldId="264"/>
            <ac:picMk id="17" creationId="{B9238B3E-24AA-439A-B527-6C5DF6D72145}"/>
          </ac:picMkLst>
        </pc:picChg>
        <pc:picChg chg="add">
          <ac:chgData name="Ryan O'Hanlon" userId="7b14e4c0d1f84d9e" providerId="LiveId" clId="{A4E05154-2C88-4B23-B983-DF47CA18B182}" dt="2022-01-10T00:56:46.036" v="5145" actId="26606"/>
          <ac:picMkLst>
            <pc:docMk/>
            <pc:sldMk cId="3089349952" sldId="264"/>
            <ac:picMk id="19" creationId="{69F01145-BEA3-4CBF-AA21-10077B948CA8}"/>
          </ac:picMkLst>
        </pc:picChg>
      </pc:sldChg>
      <pc:sldChg chg="addSp delSp modSp new mod setBg setClrOvrMap">
        <pc:chgData name="Ryan O'Hanlon" userId="7b14e4c0d1f84d9e" providerId="LiveId" clId="{A4E05154-2C88-4B23-B983-DF47CA18B182}" dt="2022-01-10T00:57:06.863" v="5148" actId="14100"/>
        <pc:sldMkLst>
          <pc:docMk/>
          <pc:sldMk cId="1698539731" sldId="265"/>
        </pc:sldMkLst>
        <pc:spChg chg="mod">
          <ac:chgData name="Ryan O'Hanlon" userId="7b14e4c0d1f84d9e" providerId="LiveId" clId="{A4E05154-2C88-4B23-B983-DF47CA18B182}" dt="2022-01-10T00:56:48.402" v="5146" actId="26606"/>
          <ac:spMkLst>
            <pc:docMk/>
            <pc:sldMk cId="1698539731" sldId="265"/>
            <ac:spMk id="2" creationId="{ACE340CE-0865-4F32-A2C8-E4E8FB53CAE6}"/>
          </ac:spMkLst>
        </pc:spChg>
        <pc:spChg chg="mod">
          <ac:chgData name="Ryan O'Hanlon" userId="7b14e4c0d1f84d9e" providerId="LiveId" clId="{A4E05154-2C88-4B23-B983-DF47CA18B182}" dt="2022-01-10T00:56:48.402" v="5146" actId="26606"/>
          <ac:spMkLst>
            <pc:docMk/>
            <pc:sldMk cId="1698539731" sldId="265"/>
            <ac:spMk id="3" creationId="{0EA8618A-82A8-4FE7-939C-AE2DC1DC5D6D}"/>
          </ac:spMkLst>
        </pc:spChg>
        <pc:spChg chg="del">
          <ac:chgData name="Ryan O'Hanlon" userId="7b14e4c0d1f84d9e" providerId="LiveId" clId="{A4E05154-2C88-4B23-B983-DF47CA18B182}" dt="2022-01-09T23:30:39.840" v="2598" actId="931"/>
          <ac:spMkLst>
            <pc:docMk/>
            <pc:sldMk cId="1698539731" sldId="265"/>
            <ac:spMk id="4" creationId="{1EB564E4-275B-42C4-8075-E00D9794BD61}"/>
          </ac:spMkLst>
        </pc:spChg>
        <pc:spChg chg="add">
          <ac:chgData name="Ryan O'Hanlon" userId="7b14e4c0d1f84d9e" providerId="LiveId" clId="{A4E05154-2C88-4B23-B983-DF47CA18B182}" dt="2022-01-10T00:56:48.402" v="5146" actId="26606"/>
          <ac:spMkLst>
            <pc:docMk/>
            <pc:sldMk cId="1698539731" sldId="265"/>
            <ac:spMk id="15" creationId="{4AC0CD9D-7610-4620-93B4-798CCD9AB581}"/>
          </ac:spMkLst>
        </pc:spChg>
        <pc:spChg chg="add">
          <ac:chgData name="Ryan O'Hanlon" userId="7b14e4c0d1f84d9e" providerId="LiveId" clId="{A4E05154-2C88-4B23-B983-DF47CA18B182}" dt="2022-01-10T00:56:48.402" v="5146" actId="26606"/>
          <ac:spMkLst>
            <pc:docMk/>
            <pc:sldMk cId="1698539731" sldId="265"/>
            <ac:spMk id="21" creationId="{DE4D62F9-188E-4530-84C2-24BDEE4BEB82}"/>
          </ac:spMkLst>
        </pc:spChg>
        <pc:spChg chg="add">
          <ac:chgData name="Ryan O'Hanlon" userId="7b14e4c0d1f84d9e" providerId="LiveId" clId="{A4E05154-2C88-4B23-B983-DF47CA18B182}" dt="2022-01-10T00:56:48.402" v="5146" actId="26606"/>
          <ac:spMkLst>
            <pc:docMk/>
            <pc:sldMk cId="1698539731" sldId="265"/>
            <ac:spMk id="23" creationId="{5F3FC718-FDE3-4EF7-921E-A5F374EAF824}"/>
          </ac:spMkLst>
        </pc:spChg>
        <pc:spChg chg="add">
          <ac:chgData name="Ryan O'Hanlon" userId="7b14e4c0d1f84d9e" providerId="LiveId" clId="{A4E05154-2C88-4B23-B983-DF47CA18B182}" dt="2022-01-10T00:56:48.402" v="5146" actId="26606"/>
          <ac:spMkLst>
            <pc:docMk/>
            <pc:sldMk cId="1698539731" sldId="265"/>
            <ac:spMk id="25" creationId="{FAA0F719-3DC8-4F08-AD8F-5A845658CB9D}"/>
          </ac:spMkLst>
        </pc:spChg>
        <pc:spChg chg="add">
          <ac:chgData name="Ryan O'Hanlon" userId="7b14e4c0d1f84d9e" providerId="LiveId" clId="{A4E05154-2C88-4B23-B983-DF47CA18B182}" dt="2022-01-10T00:56:48.402" v="5146" actId="26606"/>
          <ac:spMkLst>
            <pc:docMk/>
            <pc:sldMk cId="1698539731" sldId="265"/>
            <ac:spMk id="27" creationId="{7DCB61BE-FA0F-4EFB-BE0E-268BAD8E30D6}"/>
          </ac:spMkLst>
        </pc:spChg>
        <pc:spChg chg="add">
          <ac:chgData name="Ryan O'Hanlon" userId="7b14e4c0d1f84d9e" providerId="LiveId" clId="{A4E05154-2C88-4B23-B983-DF47CA18B182}" dt="2022-01-10T00:56:48.402" v="5146" actId="26606"/>
          <ac:spMkLst>
            <pc:docMk/>
            <pc:sldMk cId="1698539731" sldId="265"/>
            <ac:spMk id="29" creationId="{A4B31EAA-7423-46F7-9B90-4AB2B09C35C4}"/>
          </ac:spMkLst>
        </pc:spChg>
        <pc:picChg chg="add mod">
          <ac:chgData name="Ryan O'Hanlon" userId="7b14e4c0d1f84d9e" providerId="LiveId" clId="{A4E05154-2C88-4B23-B983-DF47CA18B182}" dt="2022-01-10T00:57:06.863" v="5148" actId="14100"/>
          <ac:picMkLst>
            <pc:docMk/>
            <pc:sldMk cId="1698539731" sldId="265"/>
            <ac:picMk id="6" creationId="{9D99651F-D227-42A7-B746-744417747AC7}"/>
          </ac:picMkLst>
        </pc:picChg>
        <pc:picChg chg="add">
          <ac:chgData name="Ryan O'Hanlon" userId="7b14e4c0d1f84d9e" providerId="LiveId" clId="{A4E05154-2C88-4B23-B983-DF47CA18B182}" dt="2022-01-10T00:56:48.402" v="5146" actId="26606"/>
          <ac:picMkLst>
            <pc:docMk/>
            <pc:sldMk cId="1698539731" sldId="265"/>
            <ac:picMk id="11" creationId="{41B68C77-138E-4BF7-A276-BD0C78A4219F}"/>
          </ac:picMkLst>
        </pc:picChg>
        <pc:picChg chg="add">
          <ac:chgData name="Ryan O'Hanlon" userId="7b14e4c0d1f84d9e" providerId="LiveId" clId="{A4E05154-2C88-4B23-B983-DF47CA18B182}" dt="2022-01-10T00:56:48.402" v="5146" actId="26606"/>
          <ac:picMkLst>
            <pc:docMk/>
            <pc:sldMk cId="1698539731" sldId="265"/>
            <ac:picMk id="13" creationId="{7C268552-D473-46ED-B1B8-422042C4DEF1}"/>
          </ac:picMkLst>
        </pc:picChg>
        <pc:picChg chg="add">
          <ac:chgData name="Ryan O'Hanlon" userId="7b14e4c0d1f84d9e" providerId="LiveId" clId="{A4E05154-2C88-4B23-B983-DF47CA18B182}" dt="2022-01-10T00:56:48.402" v="5146" actId="26606"/>
          <ac:picMkLst>
            <pc:docMk/>
            <pc:sldMk cId="1698539731" sldId="265"/>
            <ac:picMk id="17" creationId="{B9238B3E-24AA-439A-B527-6C5DF6D72145}"/>
          </ac:picMkLst>
        </pc:picChg>
        <pc:picChg chg="add">
          <ac:chgData name="Ryan O'Hanlon" userId="7b14e4c0d1f84d9e" providerId="LiveId" clId="{A4E05154-2C88-4B23-B983-DF47CA18B182}" dt="2022-01-10T00:56:48.402" v="5146" actId="26606"/>
          <ac:picMkLst>
            <pc:docMk/>
            <pc:sldMk cId="1698539731" sldId="265"/>
            <ac:picMk id="19" creationId="{69F01145-BEA3-4CBF-AA21-10077B948CA8}"/>
          </ac:picMkLst>
        </pc:picChg>
      </pc:sldChg>
      <pc:sldChg chg="new del">
        <pc:chgData name="Ryan O'Hanlon" userId="7b14e4c0d1f84d9e" providerId="LiveId" clId="{A4E05154-2C88-4B23-B983-DF47CA18B182}" dt="2022-01-09T23:34:01.968" v="2781" actId="2696"/>
        <pc:sldMkLst>
          <pc:docMk/>
          <pc:sldMk cId="794559163" sldId="266"/>
        </pc:sldMkLst>
      </pc:sldChg>
      <pc:sldChg chg="addSp delSp modSp new mod modClrScheme chgLayout">
        <pc:chgData name="Ryan O'Hanlon" userId="7b14e4c0d1f84d9e" providerId="LiveId" clId="{A4E05154-2C88-4B23-B983-DF47CA18B182}" dt="2022-01-10T00:24:22.414" v="4904"/>
        <pc:sldMkLst>
          <pc:docMk/>
          <pc:sldMk cId="773509924" sldId="267"/>
        </pc:sldMkLst>
        <pc:spChg chg="del mod ord">
          <ac:chgData name="Ryan O'Hanlon" userId="7b14e4c0d1f84d9e" providerId="LiveId" clId="{A4E05154-2C88-4B23-B983-DF47CA18B182}" dt="2022-01-09T23:34:19.229" v="2782" actId="700"/>
          <ac:spMkLst>
            <pc:docMk/>
            <pc:sldMk cId="773509924" sldId="267"/>
            <ac:spMk id="2" creationId="{B1677AAF-B5C2-46FF-A910-218A943A9340}"/>
          </ac:spMkLst>
        </pc:spChg>
        <pc:spChg chg="del mod ord">
          <ac:chgData name="Ryan O'Hanlon" userId="7b14e4c0d1f84d9e" providerId="LiveId" clId="{A4E05154-2C88-4B23-B983-DF47CA18B182}" dt="2022-01-09T23:34:19.229" v="2782" actId="700"/>
          <ac:spMkLst>
            <pc:docMk/>
            <pc:sldMk cId="773509924" sldId="267"/>
            <ac:spMk id="3" creationId="{DB94EEC7-387D-4A0D-9E43-2AB8C3AE15A4}"/>
          </ac:spMkLst>
        </pc:spChg>
        <pc:spChg chg="add mod ord">
          <ac:chgData name="Ryan O'Hanlon" userId="7b14e4c0d1f84d9e" providerId="LiveId" clId="{A4E05154-2C88-4B23-B983-DF47CA18B182}" dt="2022-01-10T00:24:22.414" v="4904"/>
          <ac:spMkLst>
            <pc:docMk/>
            <pc:sldMk cId="773509924" sldId="267"/>
            <ac:spMk id="4" creationId="{87049022-6024-4258-97CF-C3FC8743C7CB}"/>
          </ac:spMkLst>
        </pc:spChg>
        <pc:spChg chg="add mod ord">
          <ac:chgData name="Ryan O'Hanlon" userId="7b14e4c0d1f84d9e" providerId="LiveId" clId="{A4E05154-2C88-4B23-B983-DF47CA18B182}" dt="2022-01-10T00:24:22.414" v="4904"/>
          <ac:spMkLst>
            <pc:docMk/>
            <pc:sldMk cId="773509924" sldId="267"/>
            <ac:spMk id="5" creationId="{B767D20D-F117-4699-850A-DA152888ED75}"/>
          </ac:spMkLst>
        </pc:spChg>
      </pc:sldChg>
      <pc:sldChg chg="addSp delSp modSp new mod setBg setClrOvrMap">
        <pc:chgData name="Ryan O'Hanlon" userId="7b14e4c0d1f84d9e" providerId="LiveId" clId="{A4E05154-2C88-4B23-B983-DF47CA18B182}" dt="2022-01-10T00:35:26.146" v="5103" actId="26606"/>
        <pc:sldMkLst>
          <pc:docMk/>
          <pc:sldMk cId="1287780587" sldId="268"/>
        </pc:sldMkLst>
        <pc:spChg chg="mod">
          <ac:chgData name="Ryan O'Hanlon" userId="7b14e4c0d1f84d9e" providerId="LiveId" clId="{A4E05154-2C88-4B23-B983-DF47CA18B182}" dt="2022-01-10T00:35:26.146" v="5103" actId="26606"/>
          <ac:spMkLst>
            <pc:docMk/>
            <pc:sldMk cId="1287780587" sldId="268"/>
            <ac:spMk id="2" creationId="{DF342CFD-804A-4E3A-A754-708DD3A4CBD2}"/>
          </ac:spMkLst>
        </pc:spChg>
        <pc:spChg chg="mod">
          <ac:chgData name="Ryan O'Hanlon" userId="7b14e4c0d1f84d9e" providerId="LiveId" clId="{A4E05154-2C88-4B23-B983-DF47CA18B182}" dt="2022-01-10T00:35:26.146" v="5103" actId="26606"/>
          <ac:spMkLst>
            <pc:docMk/>
            <pc:sldMk cId="1287780587" sldId="268"/>
            <ac:spMk id="3" creationId="{8040B57B-EE54-4DEF-86E6-1E018A31DC79}"/>
          </ac:spMkLst>
        </pc:spChg>
        <pc:spChg chg="add del">
          <ac:chgData name="Ryan O'Hanlon" userId="7b14e4c0d1f84d9e" providerId="LiveId" clId="{A4E05154-2C88-4B23-B983-DF47CA18B182}" dt="2022-01-10T00:35:26.146" v="5103" actId="26606"/>
          <ac:spMkLst>
            <pc:docMk/>
            <pc:sldMk cId="1287780587" sldId="268"/>
            <ac:spMk id="9" creationId="{C8A3C342-1D03-412F-8DD3-BF519E8E0AE9}"/>
          </ac:spMkLst>
        </pc:spChg>
        <pc:spChg chg="add del">
          <ac:chgData name="Ryan O'Hanlon" userId="7b14e4c0d1f84d9e" providerId="LiveId" clId="{A4E05154-2C88-4B23-B983-DF47CA18B182}" dt="2022-01-10T00:35:22.549" v="5101" actId="26606"/>
          <ac:spMkLst>
            <pc:docMk/>
            <pc:sldMk cId="1287780587" sldId="268"/>
            <ac:spMk id="10" creationId="{B4AAD3FD-83A5-4B89-9F8F-01B8870865BE}"/>
          </ac:spMkLst>
        </pc:spChg>
        <pc:spChg chg="add del">
          <ac:chgData name="Ryan O'Hanlon" userId="7b14e4c0d1f84d9e" providerId="LiveId" clId="{A4E05154-2C88-4B23-B983-DF47CA18B182}" dt="2022-01-10T00:35:26.146" v="5103" actId="26606"/>
          <ac:spMkLst>
            <pc:docMk/>
            <pc:sldMk cId="1287780587" sldId="268"/>
            <ac:spMk id="11" creationId="{81CC9B02-E087-4350-AEBD-2C3CF001AF01}"/>
          </ac:spMkLst>
        </pc:spChg>
        <pc:spChg chg="add del">
          <ac:chgData name="Ryan O'Hanlon" userId="7b14e4c0d1f84d9e" providerId="LiveId" clId="{A4E05154-2C88-4B23-B983-DF47CA18B182}" dt="2022-01-10T00:35:22.549" v="5101" actId="26606"/>
          <ac:spMkLst>
            <pc:docMk/>
            <pc:sldMk cId="1287780587" sldId="268"/>
            <ac:spMk id="12" creationId="{61752F1D-FC0F-4103-9584-630E643CCDA6}"/>
          </ac:spMkLst>
        </pc:spChg>
        <pc:spChg chg="add del">
          <ac:chgData name="Ryan O'Hanlon" userId="7b14e4c0d1f84d9e" providerId="LiveId" clId="{A4E05154-2C88-4B23-B983-DF47CA18B182}" dt="2022-01-10T00:35:26.146" v="5103" actId="26606"/>
          <ac:spMkLst>
            <pc:docMk/>
            <pc:sldMk cId="1287780587" sldId="268"/>
            <ac:spMk id="13" creationId="{D6F18ACE-6E82-4ADC-8A2F-A1771B309B16}"/>
          </ac:spMkLst>
        </pc:spChg>
        <pc:spChg chg="add del">
          <ac:chgData name="Ryan O'Hanlon" userId="7b14e4c0d1f84d9e" providerId="LiveId" clId="{A4E05154-2C88-4B23-B983-DF47CA18B182}" dt="2022-01-10T00:35:22.549" v="5101" actId="26606"/>
          <ac:spMkLst>
            <pc:docMk/>
            <pc:sldMk cId="1287780587" sldId="268"/>
            <ac:spMk id="14" creationId="{70151CB7-E7DE-4917-B831-01DF9CE01306}"/>
          </ac:spMkLst>
        </pc:spChg>
        <pc:spChg chg="add del">
          <ac:chgData name="Ryan O'Hanlon" userId="7b14e4c0d1f84d9e" providerId="LiveId" clId="{A4E05154-2C88-4B23-B983-DF47CA18B182}" dt="2022-01-10T00:35:22.549" v="5101" actId="26606"/>
          <ac:spMkLst>
            <pc:docMk/>
            <pc:sldMk cId="1287780587" sldId="268"/>
            <ac:spMk id="16" creationId="{A92A1116-1C84-41DF-B803-1F7B0883EC82}"/>
          </ac:spMkLst>
        </pc:spChg>
        <pc:picChg chg="add del">
          <ac:chgData name="Ryan O'Hanlon" userId="7b14e4c0d1f84d9e" providerId="LiveId" clId="{A4E05154-2C88-4B23-B983-DF47CA18B182}" dt="2022-01-10T00:35:26.146" v="5103" actId="26606"/>
          <ac:picMkLst>
            <pc:docMk/>
            <pc:sldMk cId="1287780587" sldId="268"/>
            <ac:picMk id="5" creationId="{B19A5370-5FC8-403C-A404-3ED0E21DAD80}"/>
          </ac:picMkLst>
        </pc:picChg>
        <pc:picChg chg="add del">
          <ac:chgData name="Ryan O'Hanlon" userId="7b14e4c0d1f84d9e" providerId="LiveId" clId="{A4E05154-2C88-4B23-B983-DF47CA18B182}" dt="2022-01-10T00:35:22.549" v="5101" actId="26606"/>
          <ac:picMkLst>
            <pc:docMk/>
            <pc:sldMk cId="1287780587" sldId="268"/>
            <ac:picMk id="7" creationId="{D4B9C4A4-E35B-44B0-9144-2A3DC5E4282C}"/>
          </ac:picMkLst>
        </pc:picChg>
      </pc:sldChg>
      <pc:sldChg chg="addSp delSp modSp new mod setBg setClrOvrMap">
        <pc:chgData name="Ryan O'Hanlon" userId="7b14e4c0d1f84d9e" providerId="LiveId" clId="{A4E05154-2C88-4B23-B983-DF47CA18B182}" dt="2022-01-10T01:52:57.699" v="5149" actId="26606"/>
        <pc:sldMkLst>
          <pc:docMk/>
          <pc:sldMk cId="4141106151" sldId="269"/>
        </pc:sldMkLst>
        <pc:spChg chg="mod">
          <ac:chgData name="Ryan O'Hanlon" userId="7b14e4c0d1f84d9e" providerId="LiveId" clId="{A4E05154-2C88-4B23-B983-DF47CA18B182}" dt="2022-01-10T01:52:57.699" v="5149" actId="26606"/>
          <ac:spMkLst>
            <pc:docMk/>
            <pc:sldMk cId="4141106151" sldId="269"/>
            <ac:spMk id="2" creationId="{E7BF1E6E-FA37-4C12-8AF1-AF28D8522872}"/>
          </ac:spMkLst>
        </pc:spChg>
        <pc:spChg chg="add del mod">
          <ac:chgData name="Ryan O'Hanlon" userId="7b14e4c0d1f84d9e" providerId="LiveId" clId="{A4E05154-2C88-4B23-B983-DF47CA18B182}" dt="2022-01-10T01:52:57.699" v="5149" actId="26606"/>
          <ac:spMkLst>
            <pc:docMk/>
            <pc:sldMk cId="4141106151" sldId="269"/>
            <ac:spMk id="3" creationId="{02C138B6-B19E-4F75-83E4-3E208BEB2D66}"/>
          </ac:spMkLst>
        </pc:spChg>
        <pc:spChg chg="add">
          <ac:chgData name="Ryan O'Hanlon" userId="7b14e4c0d1f84d9e" providerId="LiveId" clId="{A4E05154-2C88-4B23-B983-DF47CA18B182}" dt="2022-01-10T01:52:57.699" v="5149" actId="26606"/>
          <ac:spMkLst>
            <pc:docMk/>
            <pc:sldMk cId="4141106151" sldId="269"/>
            <ac:spMk id="6" creationId="{47AEA421-5F29-4BA7-9360-2501B5987921}"/>
          </ac:spMkLst>
        </pc:spChg>
        <pc:spChg chg="add">
          <ac:chgData name="Ryan O'Hanlon" userId="7b14e4c0d1f84d9e" providerId="LiveId" clId="{A4E05154-2C88-4B23-B983-DF47CA18B182}" dt="2022-01-10T01:52:57.699" v="5149" actId="26606"/>
          <ac:spMkLst>
            <pc:docMk/>
            <pc:sldMk cId="4141106151" sldId="269"/>
            <ac:spMk id="7" creationId="{9348F0CB-4904-4DEF-BDD4-ADEC2DCCCBD7}"/>
          </ac:spMkLst>
        </pc:spChg>
        <pc:spChg chg="add del">
          <ac:chgData name="Ryan O'Hanlon" userId="7b14e4c0d1f84d9e" providerId="LiveId" clId="{A4E05154-2C88-4B23-B983-DF47CA18B182}" dt="2022-01-10T00:10:57.472" v="4612" actId="26606"/>
          <ac:spMkLst>
            <pc:docMk/>
            <pc:sldMk cId="4141106151" sldId="269"/>
            <ac:spMk id="9" creationId="{C05CBC3C-2E5A-4839-8B9B-2E5A6ADF0F58}"/>
          </ac:spMkLst>
        </pc:spChg>
        <pc:spChg chg="add del">
          <ac:chgData name="Ryan O'Hanlon" userId="7b14e4c0d1f84d9e" providerId="LiveId" clId="{A4E05154-2C88-4B23-B983-DF47CA18B182}" dt="2022-01-10T00:10:57.472" v="4612" actId="26606"/>
          <ac:spMkLst>
            <pc:docMk/>
            <pc:sldMk cId="4141106151" sldId="269"/>
            <ac:spMk id="11" creationId="{DB5B423A-57CC-4C58-AA26-8E2E862B03A0}"/>
          </ac:spMkLst>
        </pc:spChg>
        <pc:spChg chg="add">
          <ac:chgData name="Ryan O'Hanlon" userId="7b14e4c0d1f84d9e" providerId="LiveId" clId="{A4E05154-2C88-4B23-B983-DF47CA18B182}" dt="2022-01-10T01:52:57.699" v="5149" actId="26606"/>
          <ac:spMkLst>
            <pc:docMk/>
            <pc:sldMk cId="4141106151" sldId="269"/>
            <ac:spMk id="13" creationId="{1583E1B8-79B3-49BB-8704-58E4AB1AF213}"/>
          </ac:spMkLst>
        </pc:spChg>
        <pc:spChg chg="add">
          <ac:chgData name="Ryan O'Hanlon" userId="7b14e4c0d1f84d9e" providerId="LiveId" clId="{A4E05154-2C88-4B23-B983-DF47CA18B182}" dt="2022-01-10T01:52:57.699" v="5149" actId="26606"/>
          <ac:spMkLst>
            <pc:docMk/>
            <pc:sldMk cId="4141106151" sldId="269"/>
            <ac:spMk id="15" creationId="{7BB34D5F-2B87-438E-8236-69C6068D47A4}"/>
          </ac:spMkLst>
        </pc:spChg>
        <pc:graphicFrameChg chg="add del">
          <ac:chgData name="Ryan O'Hanlon" userId="7b14e4c0d1f84d9e" providerId="LiveId" clId="{A4E05154-2C88-4B23-B983-DF47CA18B182}" dt="2022-01-10T00:10:57.472" v="4612" actId="26606"/>
          <ac:graphicFrameMkLst>
            <pc:docMk/>
            <pc:sldMk cId="4141106151" sldId="269"/>
            <ac:graphicFrameMk id="5" creationId="{5B8816B8-8845-47D2-9824-6AFF863A074B}"/>
          </ac:graphicFrameMkLst>
        </pc:graphicFrameChg>
        <pc:graphicFrameChg chg="add">
          <ac:chgData name="Ryan O'Hanlon" userId="7b14e4c0d1f84d9e" providerId="LiveId" clId="{A4E05154-2C88-4B23-B983-DF47CA18B182}" dt="2022-01-10T01:52:57.699" v="5149" actId="26606"/>
          <ac:graphicFrameMkLst>
            <pc:docMk/>
            <pc:sldMk cId="4141106151" sldId="269"/>
            <ac:graphicFrameMk id="8" creationId="{335DD06B-63EB-4698-BAE5-F64823BF1B5E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CA1DC3-E792-4C06-BF9F-8E90126361F9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C254DAE-E945-471D-9272-8DA952291456}">
      <dgm:prSet/>
      <dgm:spPr/>
      <dgm:t>
        <a:bodyPr/>
        <a:lstStyle/>
        <a:p>
          <a:r>
            <a:rPr lang="en-US"/>
            <a:t>Target casual riders who use Cyclistic bikes on the weekdays as they are more likely to also use our service the same way as annual members.</a:t>
          </a:r>
        </a:p>
      </dgm:t>
    </dgm:pt>
    <dgm:pt modelId="{5F83E356-59BF-455A-B7F8-0BD4E9F191F2}" type="parTrans" cxnId="{46C336B0-32E5-4A79-8F5D-4B9EBE7800E2}">
      <dgm:prSet/>
      <dgm:spPr/>
      <dgm:t>
        <a:bodyPr/>
        <a:lstStyle/>
        <a:p>
          <a:endParaRPr lang="en-US"/>
        </a:p>
      </dgm:t>
    </dgm:pt>
    <dgm:pt modelId="{5519EA76-2AB6-4B3E-A93C-C57A0C4782A9}" type="sibTrans" cxnId="{46C336B0-32E5-4A79-8F5D-4B9EBE7800E2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58343565-15F9-43B0-A3DD-5AC2B0384541}">
      <dgm:prSet/>
      <dgm:spPr/>
      <dgm:t>
        <a:bodyPr/>
        <a:lstStyle/>
        <a:p>
          <a:r>
            <a:rPr lang="en-US"/>
            <a:t>Offer incentives for casual riders to use electric bikes.</a:t>
          </a:r>
        </a:p>
      </dgm:t>
    </dgm:pt>
    <dgm:pt modelId="{1B548CD6-AFB0-4E00-B909-C74535B21C5C}" type="parTrans" cxnId="{25CD83E1-83F4-492E-BA61-7DE9B93B7436}">
      <dgm:prSet/>
      <dgm:spPr/>
      <dgm:t>
        <a:bodyPr/>
        <a:lstStyle/>
        <a:p>
          <a:endParaRPr lang="en-US"/>
        </a:p>
      </dgm:t>
    </dgm:pt>
    <dgm:pt modelId="{4D110ACC-B65C-488B-B8EB-AC87173E7A84}" type="sibTrans" cxnId="{25CD83E1-83F4-492E-BA61-7DE9B93B7436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32D4F287-D16A-44A5-B52A-69CAB23D1812}">
      <dgm:prSet/>
      <dgm:spPr/>
      <dgm:t>
        <a:bodyPr/>
        <a:lstStyle/>
        <a:p>
          <a:r>
            <a:rPr lang="en-US"/>
            <a:t>Offer weekend incentives to convert casual riders to become annual members.</a:t>
          </a:r>
        </a:p>
      </dgm:t>
    </dgm:pt>
    <dgm:pt modelId="{69F40396-B8A5-42F4-8118-317B6AF6C499}" type="parTrans" cxnId="{19C0E95D-2E69-41A1-8D31-170163ACE96A}">
      <dgm:prSet/>
      <dgm:spPr/>
      <dgm:t>
        <a:bodyPr/>
        <a:lstStyle/>
        <a:p>
          <a:endParaRPr lang="en-US"/>
        </a:p>
      </dgm:t>
    </dgm:pt>
    <dgm:pt modelId="{946CDA93-9331-4235-ABBB-DFC9451CA67D}" type="sibTrans" cxnId="{19C0E95D-2E69-41A1-8D31-170163ACE96A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8943DEA9-3492-4FF7-B5D6-98D76EB9BE69}" type="pres">
      <dgm:prSet presAssocID="{90CA1DC3-E792-4C06-BF9F-8E90126361F9}" presName="Name0" presStyleCnt="0">
        <dgm:presLayoutVars>
          <dgm:animLvl val="lvl"/>
          <dgm:resizeHandles val="exact"/>
        </dgm:presLayoutVars>
      </dgm:prSet>
      <dgm:spPr/>
    </dgm:pt>
    <dgm:pt modelId="{83FE0D2E-CD16-489E-A0F7-857443DD3612}" type="pres">
      <dgm:prSet presAssocID="{FC254DAE-E945-471D-9272-8DA952291456}" presName="compositeNode" presStyleCnt="0">
        <dgm:presLayoutVars>
          <dgm:bulletEnabled val="1"/>
        </dgm:presLayoutVars>
      </dgm:prSet>
      <dgm:spPr/>
    </dgm:pt>
    <dgm:pt modelId="{C24D086F-472C-4C4B-80FB-17AB2EAAF8C8}" type="pres">
      <dgm:prSet presAssocID="{FC254DAE-E945-471D-9272-8DA952291456}" presName="bgRect" presStyleLbl="bgAccFollowNode1" presStyleIdx="0" presStyleCnt="3"/>
      <dgm:spPr/>
    </dgm:pt>
    <dgm:pt modelId="{02C735F6-4CF1-4CAE-9479-E5F073C9AA44}" type="pres">
      <dgm:prSet presAssocID="{5519EA76-2AB6-4B3E-A93C-C57A0C4782A9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C465FD97-4C37-4AD9-AD43-CE5E06B9438D}" type="pres">
      <dgm:prSet presAssocID="{FC254DAE-E945-471D-9272-8DA952291456}" presName="bottomLine" presStyleLbl="alignNode1" presStyleIdx="1" presStyleCnt="6">
        <dgm:presLayoutVars/>
      </dgm:prSet>
      <dgm:spPr/>
    </dgm:pt>
    <dgm:pt modelId="{2EB188D5-1E24-48AA-8974-4FF29D388DC1}" type="pres">
      <dgm:prSet presAssocID="{FC254DAE-E945-471D-9272-8DA952291456}" presName="nodeText" presStyleLbl="bgAccFollowNode1" presStyleIdx="0" presStyleCnt="3">
        <dgm:presLayoutVars>
          <dgm:bulletEnabled val="1"/>
        </dgm:presLayoutVars>
      </dgm:prSet>
      <dgm:spPr/>
    </dgm:pt>
    <dgm:pt modelId="{7EA496E2-3234-47D5-8939-7590C0411E3C}" type="pres">
      <dgm:prSet presAssocID="{5519EA76-2AB6-4B3E-A93C-C57A0C4782A9}" presName="sibTrans" presStyleCnt="0"/>
      <dgm:spPr/>
    </dgm:pt>
    <dgm:pt modelId="{D8DC6473-D9F6-43D5-ABDE-C2ED3F7703FD}" type="pres">
      <dgm:prSet presAssocID="{58343565-15F9-43B0-A3DD-5AC2B0384541}" presName="compositeNode" presStyleCnt="0">
        <dgm:presLayoutVars>
          <dgm:bulletEnabled val="1"/>
        </dgm:presLayoutVars>
      </dgm:prSet>
      <dgm:spPr/>
    </dgm:pt>
    <dgm:pt modelId="{82BEF3BB-B7C4-4DFA-AA43-21A0BCCE9B9A}" type="pres">
      <dgm:prSet presAssocID="{58343565-15F9-43B0-A3DD-5AC2B0384541}" presName="bgRect" presStyleLbl="bgAccFollowNode1" presStyleIdx="1" presStyleCnt="3"/>
      <dgm:spPr/>
    </dgm:pt>
    <dgm:pt modelId="{F09D7941-C254-4CEF-9F23-29AE14C38291}" type="pres">
      <dgm:prSet presAssocID="{4D110ACC-B65C-488B-B8EB-AC87173E7A84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56FD344B-19E0-49D5-A443-C99E28BF4362}" type="pres">
      <dgm:prSet presAssocID="{58343565-15F9-43B0-A3DD-5AC2B0384541}" presName="bottomLine" presStyleLbl="alignNode1" presStyleIdx="3" presStyleCnt="6">
        <dgm:presLayoutVars/>
      </dgm:prSet>
      <dgm:spPr/>
    </dgm:pt>
    <dgm:pt modelId="{45D3D26A-B834-4E2D-B84C-0A107FD9BABE}" type="pres">
      <dgm:prSet presAssocID="{58343565-15F9-43B0-A3DD-5AC2B0384541}" presName="nodeText" presStyleLbl="bgAccFollowNode1" presStyleIdx="1" presStyleCnt="3">
        <dgm:presLayoutVars>
          <dgm:bulletEnabled val="1"/>
        </dgm:presLayoutVars>
      </dgm:prSet>
      <dgm:spPr/>
    </dgm:pt>
    <dgm:pt modelId="{D642EF10-8FAC-49CC-AFF9-218D5CDA926E}" type="pres">
      <dgm:prSet presAssocID="{4D110ACC-B65C-488B-B8EB-AC87173E7A84}" presName="sibTrans" presStyleCnt="0"/>
      <dgm:spPr/>
    </dgm:pt>
    <dgm:pt modelId="{E80E726E-4ED5-4057-A1FB-94BA8314A611}" type="pres">
      <dgm:prSet presAssocID="{32D4F287-D16A-44A5-B52A-69CAB23D1812}" presName="compositeNode" presStyleCnt="0">
        <dgm:presLayoutVars>
          <dgm:bulletEnabled val="1"/>
        </dgm:presLayoutVars>
      </dgm:prSet>
      <dgm:spPr/>
    </dgm:pt>
    <dgm:pt modelId="{72581AC1-117B-43A5-8C3A-99426DF828CC}" type="pres">
      <dgm:prSet presAssocID="{32D4F287-D16A-44A5-B52A-69CAB23D1812}" presName="bgRect" presStyleLbl="bgAccFollowNode1" presStyleIdx="2" presStyleCnt="3"/>
      <dgm:spPr/>
    </dgm:pt>
    <dgm:pt modelId="{E4A368FD-3580-473C-9D86-9E479D69BAB1}" type="pres">
      <dgm:prSet presAssocID="{946CDA93-9331-4235-ABBB-DFC9451CA67D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2D902EDD-21E6-4899-8055-6E54E2398DEA}" type="pres">
      <dgm:prSet presAssocID="{32D4F287-D16A-44A5-B52A-69CAB23D1812}" presName="bottomLine" presStyleLbl="alignNode1" presStyleIdx="5" presStyleCnt="6">
        <dgm:presLayoutVars/>
      </dgm:prSet>
      <dgm:spPr/>
    </dgm:pt>
    <dgm:pt modelId="{E331189B-68E6-4835-9161-961062B21989}" type="pres">
      <dgm:prSet presAssocID="{32D4F287-D16A-44A5-B52A-69CAB23D1812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C2BAC209-F1D5-4B9A-8834-0DC9878E3442}" type="presOf" srcId="{4D110ACC-B65C-488B-B8EB-AC87173E7A84}" destId="{F09D7941-C254-4CEF-9F23-29AE14C38291}" srcOrd="0" destOrd="0" presId="urn:microsoft.com/office/officeart/2016/7/layout/BasicLinearProcessNumbered"/>
    <dgm:cxn modelId="{57939611-20FC-499F-B15C-377CE9EB8E71}" type="presOf" srcId="{58343565-15F9-43B0-A3DD-5AC2B0384541}" destId="{45D3D26A-B834-4E2D-B84C-0A107FD9BABE}" srcOrd="1" destOrd="0" presId="urn:microsoft.com/office/officeart/2016/7/layout/BasicLinearProcessNumbered"/>
    <dgm:cxn modelId="{C9E1942B-2C33-4A86-A2CB-E899ABE64EC2}" type="presOf" srcId="{32D4F287-D16A-44A5-B52A-69CAB23D1812}" destId="{72581AC1-117B-43A5-8C3A-99426DF828CC}" srcOrd="0" destOrd="0" presId="urn:microsoft.com/office/officeart/2016/7/layout/BasicLinearProcessNumbered"/>
    <dgm:cxn modelId="{19C0E95D-2E69-41A1-8D31-170163ACE96A}" srcId="{90CA1DC3-E792-4C06-BF9F-8E90126361F9}" destId="{32D4F287-D16A-44A5-B52A-69CAB23D1812}" srcOrd="2" destOrd="0" parTransId="{69F40396-B8A5-42F4-8118-317B6AF6C499}" sibTransId="{946CDA93-9331-4235-ABBB-DFC9451CA67D}"/>
    <dgm:cxn modelId="{B615F84F-B1A2-4459-872F-5FF77DBDE3AA}" type="presOf" srcId="{5519EA76-2AB6-4B3E-A93C-C57A0C4782A9}" destId="{02C735F6-4CF1-4CAE-9479-E5F073C9AA44}" srcOrd="0" destOrd="0" presId="urn:microsoft.com/office/officeart/2016/7/layout/BasicLinearProcessNumbered"/>
    <dgm:cxn modelId="{E1364D51-9AB5-4589-A796-3DA75F48C866}" type="presOf" srcId="{58343565-15F9-43B0-A3DD-5AC2B0384541}" destId="{82BEF3BB-B7C4-4DFA-AA43-21A0BCCE9B9A}" srcOrd="0" destOrd="0" presId="urn:microsoft.com/office/officeart/2016/7/layout/BasicLinearProcessNumbered"/>
    <dgm:cxn modelId="{C36E7459-A9EC-48ED-AABB-AA8D973BAC2C}" type="presOf" srcId="{946CDA93-9331-4235-ABBB-DFC9451CA67D}" destId="{E4A368FD-3580-473C-9D86-9E479D69BAB1}" srcOrd="0" destOrd="0" presId="urn:microsoft.com/office/officeart/2016/7/layout/BasicLinearProcessNumbered"/>
    <dgm:cxn modelId="{D5848E87-FA92-46BD-B8E0-F1E1B5BF9910}" type="presOf" srcId="{90CA1DC3-E792-4C06-BF9F-8E90126361F9}" destId="{8943DEA9-3492-4FF7-B5D6-98D76EB9BE69}" srcOrd="0" destOrd="0" presId="urn:microsoft.com/office/officeart/2016/7/layout/BasicLinearProcessNumbered"/>
    <dgm:cxn modelId="{302C8F9A-F959-4921-9C49-89F2632259C9}" type="presOf" srcId="{FC254DAE-E945-471D-9272-8DA952291456}" destId="{2EB188D5-1E24-48AA-8974-4FF29D388DC1}" srcOrd="1" destOrd="0" presId="urn:microsoft.com/office/officeart/2016/7/layout/BasicLinearProcessNumbered"/>
    <dgm:cxn modelId="{46C336B0-32E5-4A79-8F5D-4B9EBE7800E2}" srcId="{90CA1DC3-E792-4C06-BF9F-8E90126361F9}" destId="{FC254DAE-E945-471D-9272-8DA952291456}" srcOrd="0" destOrd="0" parTransId="{5F83E356-59BF-455A-B7F8-0BD4E9F191F2}" sibTransId="{5519EA76-2AB6-4B3E-A93C-C57A0C4782A9}"/>
    <dgm:cxn modelId="{0A7243CF-8E43-42AB-91B0-485F189D49AB}" type="presOf" srcId="{32D4F287-D16A-44A5-B52A-69CAB23D1812}" destId="{E331189B-68E6-4835-9161-961062B21989}" srcOrd="1" destOrd="0" presId="urn:microsoft.com/office/officeart/2016/7/layout/BasicLinearProcessNumbered"/>
    <dgm:cxn modelId="{25CD83E1-83F4-492E-BA61-7DE9B93B7436}" srcId="{90CA1DC3-E792-4C06-BF9F-8E90126361F9}" destId="{58343565-15F9-43B0-A3DD-5AC2B0384541}" srcOrd="1" destOrd="0" parTransId="{1B548CD6-AFB0-4E00-B909-C74535B21C5C}" sibTransId="{4D110ACC-B65C-488B-B8EB-AC87173E7A84}"/>
    <dgm:cxn modelId="{D0BE14FF-4C17-4AB3-9F27-8D568CE13025}" type="presOf" srcId="{FC254DAE-E945-471D-9272-8DA952291456}" destId="{C24D086F-472C-4C4B-80FB-17AB2EAAF8C8}" srcOrd="0" destOrd="0" presId="urn:microsoft.com/office/officeart/2016/7/layout/BasicLinearProcessNumbered"/>
    <dgm:cxn modelId="{47F45D4B-D8C0-47A2-9DD6-70204FB75E11}" type="presParOf" srcId="{8943DEA9-3492-4FF7-B5D6-98D76EB9BE69}" destId="{83FE0D2E-CD16-489E-A0F7-857443DD3612}" srcOrd="0" destOrd="0" presId="urn:microsoft.com/office/officeart/2016/7/layout/BasicLinearProcessNumbered"/>
    <dgm:cxn modelId="{ACD36598-BA38-43A5-9E31-F52FA4ADB0AD}" type="presParOf" srcId="{83FE0D2E-CD16-489E-A0F7-857443DD3612}" destId="{C24D086F-472C-4C4B-80FB-17AB2EAAF8C8}" srcOrd="0" destOrd="0" presId="urn:microsoft.com/office/officeart/2016/7/layout/BasicLinearProcessNumbered"/>
    <dgm:cxn modelId="{F2271D53-3E01-4B22-8E72-3E675D0DAAFC}" type="presParOf" srcId="{83FE0D2E-CD16-489E-A0F7-857443DD3612}" destId="{02C735F6-4CF1-4CAE-9479-E5F073C9AA44}" srcOrd="1" destOrd="0" presId="urn:microsoft.com/office/officeart/2016/7/layout/BasicLinearProcessNumbered"/>
    <dgm:cxn modelId="{1E043699-6CC8-43D1-B05D-215E1BD9A0A1}" type="presParOf" srcId="{83FE0D2E-CD16-489E-A0F7-857443DD3612}" destId="{C465FD97-4C37-4AD9-AD43-CE5E06B9438D}" srcOrd="2" destOrd="0" presId="urn:microsoft.com/office/officeart/2016/7/layout/BasicLinearProcessNumbered"/>
    <dgm:cxn modelId="{45DE11B1-8AC7-4527-8368-4BF73FFD0B02}" type="presParOf" srcId="{83FE0D2E-CD16-489E-A0F7-857443DD3612}" destId="{2EB188D5-1E24-48AA-8974-4FF29D388DC1}" srcOrd="3" destOrd="0" presId="urn:microsoft.com/office/officeart/2016/7/layout/BasicLinearProcessNumbered"/>
    <dgm:cxn modelId="{AA1B9914-C883-445E-81B9-366572A6D7B6}" type="presParOf" srcId="{8943DEA9-3492-4FF7-B5D6-98D76EB9BE69}" destId="{7EA496E2-3234-47D5-8939-7590C0411E3C}" srcOrd="1" destOrd="0" presId="urn:microsoft.com/office/officeart/2016/7/layout/BasicLinearProcessNumbered"/>
    <dgm:cxn modelId="{EEC2C667-CAFC-4A7C-9389-4451C444E1E0}" type="presParOf" srcId="{8943DEA9-3492-4FF7-B5D6-98D76EB9BE69}" destId="{D8DC6473-D9F6-43D5-ABDE-C2ED3F7703FD}" srcOrd="2" destOrd="0" presId="urn:microsoft.com/office/officeart/2016/7/layout/BasicLinearProcessNumbered"/>
    <dgm:cxn modelId="{CF6C852D-5629-429A-9531-15683343464A}" type="presParOf" srcId="{D8DC6473-D9F6-43D5-ABDE-C2ED3F7703FD}" destId="{82BEF3BB-B7C4-4DFA-AA43-21A0BCCE9B9A}" srcOrd="0" destOrd="0" presId="urn:microsoft.com/office/officeart/2016/7/layout/BasicLinearProcessNumbered"/>
    <dgm:cxn modelId="{80EB609E-2774-4B3C-81C8-F4E9E1EC73EC}" type="presParOf" srcId="{D8DC6473-D9F6-43D5-ABDE-C2ED3F7703FD}" destId="{F09D7941-C254-4CEF-9F23-29AE14C38291}" srcOrd="1" destOrd="0" presId="urn:microsoft.com/office/officeart/2016/7/layout/BasicLinearProcessNumbered"/>
    <dgm:cxn modelId="{900E7471-10A6-49EE-9EB4-FD94FDA67196}" type="presParOf" srcId="{D8DC6473-D9F6-43D5-ABDE-C2ED3F7703FD}" destId="{56FD344B-19E0-49D5-A443-C99E28BF4362}" srcOrd="2" destOrd="0" presId="urn:microsoft.com/office/officeart/2016/7/layout/BasicLinearProcessNumbered"/>
    <dgm:cxn modelId="{B26D6B38-5095-45D2-A028-40F9686F7FD0}" type="presParOf" srcId="{D8DC6473-D9F6-43D5-ABDE-C2ED3F7703FD}" destId="{45D3D26A-B834-4E2D-B84C-0A107FD9BABE}" srcOrd="3" destOrd="0" presId="urn:microsoft.com/office/officeart/2016/7/layout/BasicLinearProcessNumbered"/>
    <dgm:cxn modelId="{8CC66F71-9349-43B6-B4FF-3A67FAC44FDA}" type="presParOf" srcId="{8943DEA9-3492-4FF7-B5D6-98D76EB9BE69}" destId="{D642EF10-8FAC-49CC-AFF9-218D5CDA926E}" srcOrd="3" destOrd="0" presId="urn:microsoft.com/office/officeart/2016/7/layout/BasicLinearProcessNumbered"/>
    <dgm:cxn modelId="{763996AB-7928-4392-9BB7-95D45AFCCAEB}" type="presParOf" srcId="{8943DEA9-3492-4FF7-B5D6-98D76EB9BE69}" destId="{E80E726E-4ED5-4057-A1FB-94BA8314A611}" srcOrd="4" destOrd="0" presId="urn:microsoft.com/office/officeart/2016/7/layout/BasicLinearProcessNumbered"/>
    <dgm:cxn modelId="{8B491EFE-4BB4-4A11-BA4E-AEADBC5394D0}" type="presParOf" srcId="{E80E726E-4ED5-4057-A1FB-94BA8314A611}" destId="{72581AC1-117B-43A5-8C3A-99426DF828CC}" srcOrd="0" destOrd="0" presId="urn:microsoft.com/office/officeart/2016/7/layout/BasicLinearProcessNumbered"/>
    <dgm:cxn modelId="{7CBD7E4A-1FED-49E6-9414-093CD320B48A}" type="presParOf" srcId="{E80E726E-4ED5-4057-A1FB-94BA8314A611}" destId="{E4A368FD-3580-473C-9D86-9E479D69BAB1}" srcOrd="1" destOrd="0" presId="urn:microsoft.com/office/officeart/2016/7/layout/BasicLinearProcessNumbered"/>
    <dgm:cxn modelId="{364829E5-2B27-4A0E-8561-AAAD474AB8D0}" type="presParOf" srcId="{E80E726E-4ED5-4057-A1FB-94BA8314A611}" destId="{2D902EDD-21E6-4899-8055-6E54E2398DEA}" srcOrd="2" destOrd="0" presId="urn:microsoft.com/office/officeart/2016/7/layout/BasicLinearProcessNumbered"/>
    <dgm:cxn modelId="{A8D74AFC-40F7-44FC-8D3F-B86799F0D92D}" type="presParOf" srcId="{E80E726E-4ED5-4057-A1FB-94BA8314A611}" destId="{E331189B-68E6-4835-9161-961062B21989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4D086F-472C-4C4B-80FB-17AB2EAAF8C8}">
      <dsp:nvSpPr>
        <dsp:cNvPr id="0" name=""/>
        <dsp:cNvSpPr/>
      </dsp:nvSpPr>
      <dsp:spPr>
        <a:xfrm>
          <a:off x="0" y="0"/>
          <a:ext cx="3404803" cy="340427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452" tIns="330200" rIns="265452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Target casual riders who use Cyclistic bikes on the weekdays as they are more likely to also use our service the same way as annual members.</a:t>
          </a:r>
        </a:p>
      </dsp:txBody>
      <dsp:txXfrm>
        <a:off x="0" y="1293625"/>
        <a:ext cx="3404803" cy="2042566"/>
      </dsp:txXfrm>
    </dsp:sp>
    <dsp:sp modelId="{02C735F6-4CF1-4CAE-9479-E5F073C9AA44}">
      <dsp:nvSpPr>
        <dsp:cNvPr id="0" name=""/>
        <dsp:cNvSpPr/>
      </dsp:nvSpPr>
      <dsp:spPr>
        <a:xfrm>
          <a:off x="1191760" y="340427"/>
          <a:ext cx="1021283" cy="102128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623" tIns="12700" rIns="7962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341323" y="489990"/>
        <a:ext cx="722157" cy="722157"/>
      </dsp:txXfrm>
    </dsp:sp>
    <dsp:sp modelId="{C465FD97-4C37-4AD9-AD43-CE5E06B9438D}">
      <dsp:nvSpPr>
        <dsp:cNvPr id="0" name=""/>
        <dsp:cNvSpPr/>
      </dsp:nvSpPr>
      <dsp:spPr>
        <a:xfrm>
          <a:off x="0" y="3404205"/>
          <a:ext cx="3404803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BEF3BB-B7C4-4DFA-AA43-21A0BCCE9B9A}">
      <dsp:nvSpPr>
        <dsp:cNvPr id="0" name=""/>
        <dsp:cNvSpPr/>
      </dsp:nvSpPr>
      <dsp:spPr>
        <a:xfrm>
          <a:off x="3745283" y="0"/>
          <a:ext cx="3404803" cy="340427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452" tIns="330200" rIns="265452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Offer incentives for casual riders to use electric bikes.</a:t>
          </a:r>
        </a:p>
      </dsp:txBody>
      <dsp:txXfrm>
        <a:off x="3745283" y="1293625"/>
        <a:ext cx="3404803" cy="2042566"/>
      </dsp:txXfrm>
    </dsp:sp>
    <dsp:sp modelId="{F09D7941-C254-4CEF-9F23-29AE14C38291}">
      <dsp:nvSpPr>
        <dsp:cNvPr id="0" name=""/>
        <dsp:cNvSpPr/>
      </dsp:nvSpPr>
      <dsp:spPr>
        <a:xfrm>
          <a:off x="4937043" y="340427"/>
          <a:ext cx="1021283" cy="102128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623" tIns="12700" rIns="7962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5086606" y="489990"/>
        <a:ext cx="722157" cy="722157"/>
      </dsp:txXfrm>
    </dsp:sp>
    <dsp:sp modelId="{56FD344B-19E0-49D5-A443-C99E28BF4362}">
      <dsp:nvSpPr>
        <dsp:cNvPr id="0" name=""/>
        <dsp:cNvSpPr/>
      </dsp:nvSpPr>
      <dsp:spPr>
        <a:xfrm>
          <a:off x="3745283" y="3404205"/>
          <a:ext cx="3404803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581AC1-117B-43A5-8C3A-99426DF828CC}">
      <dsp:nvSpPr>
        <dsp:cNvPr id="0" name=""/>
        <dsp:cNvSpPr/>
      </dsp:nvSpPr>
      <dsp:spPr>
        <a:xfrm>
          <a:off x="7490566" y="0"/>
          <a:ext cx="3404803" cy="340427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452" tIns="330200" rIns="265452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Offer weekend incentives to convert casual riders to become annual members.</a:t>
          </a:r>
        </a:p>
      </dsp:txBody>
      <dsp:txXfrm>
        <a:off x="7490566" y="1293625"/>
        <a:ext cx="3404803" cy="2042566"/>
      </dsp:txXfrm>
    </dsp:sp>
    <dsp:sp modelId="{E4A368FD-3580-473C-9D86-9E479D69BAB1}">
      <dsp:nvSpPr>
        <dsp:cNvPr id="0" name=""/>
        <dsp:cNvSpPr/>
      </dsp:nvSpPr>
      <dsp:spPr>
        <a:xfrm>
          <a:off x="8682326" y="340427"/>
          <a:ext cx="1021283" cy="102128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623" tIns="12700" rIns="7962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831889" y="489990"/>
        <a:ext cx="722157" cy="722157"/>
      </dsp:txXfrm>
    </dsp:sp>
    <dsp:sp modelId="{2D902EDD-21E6-4899-8055-6E54E2398DEA}">
      <dsp:nvSpPr>
        <dsp:cNvPr id="0" name=""/>
        <dsp:cNvSpPr/>
      </dsp:nvSpPr>
      <dsp:spPr>
        <a:xfrm>
          <a:off x="7490566" y="3404205"/>
          <a:ext cx="3404803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FEB5B-730C-4D5B-8BD0-22BE330A7C44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78C8-A39A-4D5C-817F-479C6221B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57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FEB5B-730C-4D5B-8BD0-22BE330A7C44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78C8-A39A-4D5C-817F-479C6221B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37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FEB5B-730C-4D5B-8BD0-22BE330A7C44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78C8-A39A-4D5C-817F-479C6221B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10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FEB5B-730C-4D5B-8BD0-22BE330A7C44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78C8-A39A-4D5C-817F-479C6221B1F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90552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FEB5B-730C-4D5B-8BD0-22BE330A7C44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78C8-A39A-4D5C-817F-479C6221B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31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FEB5B-730C-4D5B-8BD0-22BE330A7C44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78C8-A39A-4D5C-817F-479C6221B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95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FEB5B-730C-4D5B-8BD0-22BE330A7C44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78C8-A39A-4D5C-817F-479C6221B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48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FEB5B-730C-4D5B-8BD0-22BE330A7C44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78C8-A39A-4D5C-817F-479C6221B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17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FEB5B-730C-4D5B-8BD0-22BE330A7C44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78C8-A39A-4D5C-817F-479C6221B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47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FEB5B-730C-4D5B-8BD0-22BE330A7C44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78C8-A39A-4D5C-817F-479C6221B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28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FEB5B-730C-4D5B-8BD0-22BE330A7C44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78C8-A39A-4D5C-817F-479C6221B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40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FEB5B-730C-4D5B-8BD0-22BE330A7C44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78C8-A39A-4D5C-817F-479C6221B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20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FEB5B-730C-4D5B-8BD0-22BE330A7C44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78C8-A39A-4D5C-817F-479C6221B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2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FEB5B-730C-4D5B-8BD0-22BE330A7C44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78C8-A39A-4D5C-817F-479C6221B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73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FEB5B-730C-4D5B-8BD0-22BE330A7C44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78C8-A39A-4D5C-817F-479C6221B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0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FEB5B-730C-4D5B-8BD0-22BE330A7C44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78C8-A39A-4D5C-817F-479C6221B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65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FEB5B-730C-4D5B-8BD0-22BE330A7C44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78C8-A39A-4D5C-817F-479C6221B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60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E8FEB5B-730C-4D5B-8BD0-22BE330A7C44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578C8-A39A-4D5C-817F-479C6221B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659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131B9-E98E-4945-8026-FA81126732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Differences Between Members and Casual Bicycle Riders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405D76-938D-438E-9336-7847C6472F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Created by: Ryan O’Hanlon</a:t>
            </a:r>
          </a:p>
          <a:p>
            <a:r>
              <a:rPr lang="en-US"/>
              <a:t>Last Updated: January 10</a:t>
            </a:r>
            <a:r>
              <a:rPr lang="en-US" baseline="30000"/>
              <a:t>th</a:t>
            </a:r>
            <a:r>
              <a:rPr lang="en-US"/>
              <a:t>,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90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049022-6024-4258-97CF-C3FC8743C7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we can convert casual rides into annual members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767D20D-F117-4699-850A-DA152888ED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09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42CFD-804A-4E3A-A754-708DD3A4C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0B57B-EE54-4DEF-86E6-1E018A31D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Annual members are already our main consumer base over casual riders.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While both annual members and casual riders use classic bikes, electric bikes are starting to become popular to annual members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Annual members use our service more on the weekdays and for shorter periods of time. Likely used for transportation to work.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Casual riders take longer rides and more on the weekend. Likely used for relaxation or vacation.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780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47AEA421-5F29-4BA7-9360-2501B5987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BF1E6E-FA37-4C12-8AF1-AF28D8522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Recommendations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83E1B8-79B3-49BB-8704-58E4AB1A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BB34D5F-2B87-438E-8236-69C6068D4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335DD06B-63EB-4698-BAE5-F64823BF1B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5969843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11061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7760562-485B-4A51-BD35-B5005A9A5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53CB0BF-0178-42AD-A1CD-85D446BAC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Differences Between Members and Casual Bicycle Riders</a:t>
            </a:r>
          </a:p>
          <a:p>
            <a:r>
              <a:rPr lang="en-US" dirty="0"/>
              <a:t>Can we convert casual riders into annual members?</a:t>
            </a:r>
          </a:p>
          <a:p>
            <a:r>
              <a:rPr lang="en-US" dirty="0"/>
              <a:t>Annual Members vs Casual Riders</a:t>
            </a:r>
          </a:p>
          <a:p>
            <a:r>
              <a:rPr lang="en-US" dirty="0"/>
              <a:t>How we can convert casual riders into annual members</a:t>
            </a:r>
          </a:p>
        </p:txBody>
      </p:sp>
    </p:spTree>
    <p:extLst>
      <p:ext uri="{BB962C8B-B14F-4D97-AF65-F5344CB8AC3E}">
        <p14:creationId xmlns:p14="http://schemas.microsoft.com/office/powerpoint/2010/main" val="22629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A2D2E0-9578-474D-90FB-434D265CD8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Can we convert casual riders into members?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5771E8F-686D-46C9-A46D-EB15DEBDA9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39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C6AF66-5BD0-4EE9-B123-89C3D197C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B3E6EF-9864-4FBF-A6FA-3196E7E9C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Identify how annual members and casual riders use </a:t>
            </a:r>
            <a:r>
              <a:rPr lang="en-US" dirty="0" err="1"/>
              <a:t>Cyclistic</a:t>
            </a:r>
            <a:r>
              <a:rPr lang="en-US" dirty="0"/>
              <a:t> bikes differently using historical data of rides taken from November 2020 to October 2021.</a:t>
            </a:r>
          </a:p>
          <a:p>
            <a:r>
              <a:rPr lang="en-US" dirty="0"/>
              <a:t>Which group uses </a:t>
            </a:r>
            <a:r>
              <a:rPr lang="en-US" dirty="0" err="1"/>
              <a:t>Cyclistic</a:t>
            </a:r>
            <a:r>
              <a:rPr lang="en-US" dirty="0"/>
              <a:t> bikes more?</a:t>
            </a:r>
          </a:p>
          <a:p>
            <a:r>
              <a:rPr lang="en-US" dirty="0"/>
              <a:t>What type of </a:t>
            </a:r>
            <a:r>
              <a:rPr lang="en-US" dirty="0" err="1"/>
              <a:t>Cyclistic</a:t>
            </a:r>
            <a:r>
              <a:rPr lang="en-US" dirty="0"/>
              <a:t> bikes do they prefer?</a:t>
            </a:r>
          </a:p>
          <a:p>
            <a:r>
              <a:rPr lang="en-US" dirty="0"/>
              <a:t>How long does each group use </a:t>
            </a:r>
            <a:r>
              <a:rPr lang="en-US" dirty="0" err="1"/>
              <a:t>Cyclistic</a:t>
            </a:r>
            <a:r>
              <a:rPr lang="en-US" dirty="0"/>
              <a:t> bikes?</a:t>
            </a:r>
          </a:p>
          <a:p>
            <a:r>
              <a:rPr lang="en-US" dirty="0"/>
              <a:t>When does each group use </a:t>
            </a:r>
            <a:r>
              <a:rPr lang="en-US" dirty="0" err="1"/>
              <a:t>Cyclistic</a:t>
            </a:r>
            <a:r>
              <a:rPr lang="en-US" dirty="0"/>
              <a:t> bikes?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28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F5822-995E-4FB4-B435-7EFC0B06A8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Annual Members vs Casual Riders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3F954D1-FF8A-4F68-B2D5-61ECC8F4AF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07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2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0" name="Picture 14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2" name="Oval 16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4" name="Picture 18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6" name="Picture 20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8" name="Rectangle 22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3C1E63-7556-4FD4-A016-261D02BD5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Who uses Cyclistic bikes more?</a:t>
            </a:r>
          </a:p>
        </p:txBody>
      </p:sp>
      <p:sp>
        <p:nvSpPr>
          <p:cNvPr id="32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Freeform: Shape 28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34" name="Rectangle 30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9E227E-D80D-42A3-909F-A9482FD461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855" y="3072385"/>
            <a:ext cx="3108057" cy="294741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>
                <a:solidFill>
                  <a:srgbClr val="FFFFFF"/>
                </a:solidFill>
              </a:rPr>
              <a:t>Annual Members have used Cyclistic bikes more than Casual Riders over 400,000 times.</a:t>
            </a:r>
          </a:p>
          <a:p>
            <a:r>
              <a:rPr lang="en-US" sz="1400">
                <a:solidFill>
                  <a:srgbClr val="FFFFFF"/>
                </a:solidFill>
              </a:rPr>
              <a:t>What kind of bikes do our customers use?</a:t>
            </a:r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827B9CC6-ECBB-42EB-B5A0-3FBA4DBFBE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451" y="1906843"/>
            <a:ext cx="6495847" cy="365391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946407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ED1CEC-E584-4792-99A1-1D7153894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What type of bike do they prefer?</a:t>
            </a:r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8D742-0768-473A-959F-E9A242275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855" y="3072385"/>
            <a:ext cx="3108057" cy="294741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>
                <a:solidFill>
                  <a:srgbClr val="FFFFFF"/>
                </a:solidFill>
              </a:rPr>
              <a:t>Classic bikes are still the preferred option between annual member and casual riders.</a:t>
            </a:r>
          </a:p>
          <a:p>
            <a:r>
              <a:rPr lang="en-US" sz="1400">
                <a:solidFill>
                  <a:srgbClr val="FFFFFF"/>
                </a:solidFill>
              </a:rPr>
              <a:t>Casual riders prefer using docked bikes while annual members slightly use electric bikes more.</a:t>
            </a:r>
          </a:p>
        </p:txBody>
      </p:sp>
      <p:pic>
        <p:nvPicPr>
          <p:cNvPr id="6" name="Content Placeholder 5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2EBF83A7-3C32-4012-80D6-345FB88D84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451" y="1906843"/>
            <a:ext cx="6495847" cy="365391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13454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DC130D-626F-4C97-B067-29E709547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How long does each group use Cyclistic Bikes?</a:t>
            </a:r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4DCAB-1C0D-4152-A1CE-732B198D0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855" y="3072385"/>
            <a:ext cx="3108057" cy="294741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>
                <a:solidFill>
                  <a:srgbClr val="FFFFFF"/>
                </a:solidFill>
              </a:rPr>
              <a:t>Annual members use our bikes for much shorter periods of times while using our services more often.</a:t>
            </a:r>
          </a:p>
          <a:p>
            <a:r>
              <a:rPr lang="en-US" sz="1400">
                <a:solidFill>
                  <a:srgbClr val="FFFFFF"/>
                </a:solidFill>
              </a:rPr>
              <a:t>Casual riders take less rides but will use bikes for longer periods of time.</a:t>
            </a: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13387ED8-33B8-4C95-9B96-68D60D2D95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451" y="1906843"/>
            <a:ext cx="6495847" cy="365391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0893499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E340CE-0865-4F32-A2C8-E4E8FB53C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When does each group use Cyclistic Bikes?</a:t>
            </a:r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8618A-82A8-4FE7-939C-AE2DC1DC5D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855" y="3072385"/>
            <a:ext cx="3108057" cy="294741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>
                <a:solidFill>
                  <a:srgbClr val="FFFFFF"/>
                </a:solidFill>
              </a:rPr>
              <a:t>Annual members are reliant use our service on the weekdays.</a:t>
            </a:r>
          </a:p>
          <a:p>
            <a:r>
              <a:rPr lang="en-US" sz="1400">
                <a:solidFill>
                  <a:srgbClr val="FFFFFF"/>
                </a:solidFill>
              </a:rPr>
              <a:t>Casual riders are more reliant on our service on weekends.</a:t>
            </a: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9D99651F-D227-42A7-B746-744417747AC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451" y="1906843"/>
            <a:ext cx="6495847" cy="365391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98539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486</TotalTime>
  <Words>395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Differences Between Members and Casual Bicycle Riders</vt:lpstr>
      <vt:lpstr>Table of Contents</vt:lpstr>
      <vt:lpstr>Can we convert casual riders into members?</vt:lpstr>
      <vt:lpstr>Objective</vt:lpstr>
      <vt:lpstr>Annual Members vs Casual Riders</vt:lpstr>
      <vt:lpstr>Who uses Cyclistic bikes more?</vt:lpstr>
      <vt:lpstr>What type of bike do they prefer?</vt:lpstr>
      <vt:lpstr>How long does each group use Cyclistic Bikes?</vt:lpstr>
      <vt:lpstr>When does each group use Cyclistic Bikes?</vt:lpstr>
      <vt:lpstr>How we can convert casual rides into annual members</vt:lpstr>
      <vt:lpstr>Results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Cyclistic Bike-Share Case Study: How do annual members and casual riders use Cyclistic bikes differently?</dc:title>
  <dc:creator>Ryan O'Hanlon</dc:creator>
  <cp:lastModifiedBy>Ryan O'Hanlon</cp:lastModifiedBy>
  <cp:revision>1</cp:revision>
  <dcterms:created xsi:type="dcterms:W3CDTF">2022-01-08T04:11:16Z</dcterms:created>
  <dcterms:modified xsi:type="dcterms:W3CDTF">2022-01-10T01:53:23Z</dcterms:modified>
</cp:coreProperties>
</file>