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298" r:id="rId5"/>
    <p:sldId id="316" r:id="rId6"/>
    <p:sldId id="361" r:id="rId7"/>
    <p:sldId id="360" r:id="rId8"/>
    <p:sldId id="362" r:id="rId9"/>
    <p:sldId id="363" r:id="rId10"/>
    <p:sldId id="364" r:id="rId11"/>
    <p:sldId id="365" r:id="rId12"/>
    <p:sldId id="366" r:id="rId13"/>
    <p:sldId id="367" r:id="rId14"/>
    <p:sldId id="375" r:id="rId15"/>
    <p:sldId id="350" r:id="rId16"/>
    <p:sldId id="370" r:id="rId17"/>
    <p:sldId id="372" r:id="rId18"/>
    <p:sldId id="373" r:id="rId19"/>
    <p:sldId id="374" r:id="rId20"/>
    <p:sldId id="371" r:id="rId2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177090-FFBE-4A96-BE88-9FF0A4D0036E}">
          <p14:sldIdLst>
            <p14:sldId id="298"/>
            <p14:sldId id="316"/>
            <p14:sldId id="361"/>
            <p14:sldId id="360"/>
            <p14:sldId id="362"/>
            <p14:sldId id="363"/>
            <p14:sldId id="364"/>
            <p14:sldId id="365"/>
            <p14:sldId id="366"/>
            <p14:sldId id="367"/>
            <p14:sldId id="375"/>
            <p14:sldId id="350"/>
            <p14:sldId id="370"/>
            <p14:sldId id="372"/>
            <p14:sldId id="373"/>
            <p14:sldId id="374"/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B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8874E-9C78-43F7-A816-8EE90C87CBCC}" v="51" dt="2021-12-12T06:44:12.335"/>
    <p1510:client id="{13210CC5-4FB5-4CCB-A185-1189C3168672}" v="17" dt="2021-12-02T19:47:52.372"/>
    <p1510:client id="{1B03844A-3586-43B6-8093-DAC855FF9EBD}" v="5" dt="2021-12-02T22:17:44.115"/>
    <p1510:client id="{1EA2A63F-0821-4AB4-9FBE-0E5C964671B1}" v="9" dt="2021-12-12T17:24:28.649"/>
    <p1510:client id="{276F2444-F730-4C0C-8929-A3131F43E3EC}" v="54" dt="2021-12-11T02:42:39.243"/>
    <p1510:client id="{535A0CAD-EF26-451D-970A-9CD934532255}" v="32" dt="2021-12-04T16:22:42.679"/>
    <p1510:client id="{59BD6706-8780-403F-A39D-942E1BBEC4C2}" v="5" dt="2021-12-12T22:41:02.348"/>
    <p1510:client id="{65019E80-790E-47F7-A715-C8BA8B3CF77B}" v="580" dt="2021-12-07T03:51:51.782"/>
    <p1510:client id="{730E16E4-45B9-477E-85FC-5B1489BB9D37}" v="907" dt="2021-12-07T03:41:49.392"/>
    <p1510:client id="{77847E03-F127-4052-9368-A31E56AF7FA3}" v="93" dt="2021-12-07T21:18:48.779"/>
    <p1510:client id="{7FC156DA-4ADD-4302-ABBA-2507A4793EA4}" v="85" dt="2021-12-07T17:17:26.090"/>
    <p1510:client id="{8B2B201B-71FE-4312-A72B-F75D62FF4FA9}" v="272" dt="2021-12-07T17:49:41.976"/>
    <p1510:client id="{8B56B8FA-A1FC-4EE1-9D00-350FB68042D1}" v="17" dt="2021-12-01T20:17:51.555"/>
    <p1510:client id="{A565EC04-4554-4661-B4CD-E3643151B335}" v="95" dt="2021-12-07T01:42:41.367"/>
    <p1510:client id="{B07E4194-A878-4D4E-AA5E-CAFF218EC064}" v="186" dt="2021-12-12T17:20:39.699"/>
    <p1510:client id="{CA736A09-97BE-49E1-ABCA-FDD7C420AB06}" v="26" dt="2021-12-02T16:42:48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Pupia" userId="6a9efc261b354b80" providerId="LiveId" clId="{8B56B8FA-A1FC-4EE1-9D00-350FB68042D1}"/>
    <pc:docChg chg="undo custSel modSld sldOrd">
      <pc:chgData name="Ryan Pupia" userId="6a9efc261b354b80" providerId="LiveId" clId="{8B56B8FA-A1FC-4EE1-9D00-350FB68042D1}" dt="2021-12-01T20:24:15.736" v="4495" actId="33524"/>
      <pc:docMkLst>
        <pc:docMk/>
      </pc:docMkLst>
      <pc:sldChg chg="modSp">
        <pc:chgData name="Ryan Pupia" userId="6a9efc261b354b80" providerId="LiveId" clId="{8B56B8FA-A1FC-4EE1-9D00-350FB68042D1}" dt="2021-11-30T20:23:40.388" v="1" actId="20577"/>
        <pc:sldMkLst>
          <pc:docMk/>
          <pc:sldMk cId="193143965" sldId="298"/>
        </pc:sldMkLst>
        <pc:spChg chg="mod">
          <ac:chgData name="Ryan Pupia" userId="6a9efc261b354b80" providerId="LiveId" clId="{8B56B8FA-A1FC-4EE1-9D00-350FB68042D1}" dt="2021-11-30T20:23:40.388" v="1" actId="20577"/>
          <ac:spMkLst>
            <pc:docMk/>
            <pc:sldMk cId="193143965" sldId="298"/>
            <ac:spMk id="3" creationId="{255E1F2F-E259-4EA8-9FFD-3A10AF541859}"/>
          </ac:spMkLst>
        </pc:spChg>
      </pc:sldChg>
      <pc:sldChg chg="addSp delSp modSp mod">
        <pc:chgData name="Ryan Pupia" userId="6a9efc261b354b80" providerId="LiveId" clId="{8B56B8FA-A1FC-4EE1-9D00-350FB68042D1}" dt="2021-12-01T19:56:31.657" v="2786" actId="27107"/>
        <pc:sldMkLst>
          <pc:docMk/>
          <pc:sldMk cId="2497770984" sldId="362"/>
        </pc:sldMkLst>
        <pc:spChg chg="mod">
          <ac:chgData name="Ryan Pupia" userId="6a9efc261b354b80" providerId="LiveId" clId="{8B56B8FA-A1FC-4EE1-9D00-350FB68042D1}" dt="2021-11-30T20:32:46.626" v="520" actId="1076"/>
          <ac:spMkLst>
            <pc:docMk/>
            <pc:sldMk cId="2497770984" sldId="362"/>
            <ac:spMk id="3" creationId="{BF40D75A-CE48-4D17-8D3C-FA935079318D}"/>
          </ac:spMkLst>
        </pc:spChg>
        <pc:spChg chg="add del mod">
          <ac:chgData name="Ryan Pupia" userId="6a9efc261b354b80" providerId="LiveId" clId="{8B56B8FA-A1FC-4EE1-9D00-350FB68042D1}" dt="2021-11-30T20:27:06.676" v="18"/>
          <ac:spMkLst>
            <pc:docMk/>
            <pc:sldMk cId="2497770984" sldId="362"/>
            <ac:spMk id="4" creationId="{A2B9C438-56B5-4F35-B64A-1DF1CA5C1A2B}"/>
          </ac:spMkLst>
        </pc:spChg>
        <pc:spChg chg="add mod">
          <ac:chgData name="Ryan Pupia" userId="6a9efc261b354b80" providerId="LiveId" clId="{8B56B8FA-A1FC-4EE1-9D00-350FB68042D1}" dt="2021-11-30T20:40:31.717" v="850" actId="20577"/>
          <ac:spMkLst>
            <pc:docMk/>
            <pc:sldMk cId="2497770984" sldId="362"/>
            <ac:spMk id="7" creationId="{31BF9F39-5811-4347-A162-6DE76B3B226C}"/>
          </ac:spMkLst>
        </pc:spChg>
        <pc:spChg chg="add del">
          <ac:chgData name="Ryan Pupia" userId="6a9efc261b354b80" providerId="LiveId" clId="{8B56B8FA-A1FC-4EE1-9D00-350FB68042D1}" dt="2021-11-30T20:29:03.721" v="89"/>
          <ac:spMkLst>
            <pc:docMk/>
            <pc:sldMk cId="2497770984" sldId="362"/>
            <ac:spMk id="9" creationId="{47EB08BE-1291-45F2-ABEF-1A363952474B}"/>
          </ac:spMkLst>
        </pc:spChg>
        <pc:spChg chg="add mod">
          <ac:chgData name="Ryan Pupia" userId="6a9efc261b354b80" providerId="LiveId" clId="{8B56B8FA-A1FC-4EE1-9D00-350FB68042D1}" dt="2021-12-01T19:56:31.657" v="2786" actId="27107"/>
          <ac:spMkLst>
            <pc:docMk/>
            <pc:sldMk cId="2497770984" sldId="362"/>
            <ac:spMk id="16" creationId="{BBB3CA7D-A530-4720-B12F-0A164FF50D9F}"/>
          </ac:spMkLst>
        </pc:spChg>
        <pc:picChg chg="add del mod">
          <ac:chgData name="Ryan Pupia" userId="6a9efc261b354b80" providerId="LiveId" clId="{8B56B8FA-A1FC-4EE1-9D00-350FB68042D1}" dt="2021-11-30T20:39:24.396" v="786" actId="478"/>
          <ac:picMkLst>
            <pc:docMk/>
            <pc:sldMk cId="2497770984" sldId="362"/>
            <ac:picMk id="11" creationId="{5E50DE7F-B453-41FA-9433-D5259543D919}"/>
          </ac:picMkLst>
        </pc:picChg>
        <pc:picChg chg="add mod">
          <ac:chgData name="Ryan Pupia" userId="6a9efc261b354b80" providerId="LiveId" clId="{8B56B8FA-A1FC-4EE1-9D00-350FB68042D1}" dt="2021-11-30T20:40:44.554" v="855" actId="14100"/>
          <ac:picMkLst>
            <pc:docMk/>
            <pc:sldMk cId="2497770984" sldId="362"/>
            <ac:picMk id="13" creationId="{030052DD-8A2C-4191-B8F4-31E7279CB164}"/>
          </ac:picMkLst>
        </pc:picChg>
        <pc:picChg chg="add mod modCrop">
          <ac:chgData name="Ryan Pupia" userId="6a9efc261b354b80" providerId="LiveId" clId="{8B56B8FA-A1FC-4EE1-9D00-350FB68042D1}" dt="2021-11-30T20:43:13.189" v="865" actId="1076"/>
          <ac:picMkLst>
            <pc:docMk/>
            <pc:sldMk cId="2497770984" sldId="362"/>
            <ac:picMk id="15" creationId="{313523C9-5A2C-4CE8-A59F-0F8B69965579}"/>
          </ac:picMkLst>
        </pc:picChg>
      </pc:sldChg>
      <pc:sldChg chg="addSp modSp mod">
        <pc:chgData name="Ryan Pupia" userId="6a9efc261b354b80" providerId="LiveId" clId="{8B56B8FA-A1FC-4EE1-9D00-350FB68042D1}" dt="2021-12-01T20:03:23.834" v="2832" actId="1076"/>
        <pc:sldMkLst>
          <pc:docMk/>
          <pc:sldMk cId="2643861236" sldId="363"/>
        </pc:sldMkLst>
        <pc:spChg chg="add mod">
          <ac:chgData name="Ryan Pupia" userId="6a9efc261b354b80" providerId="LiveId" clId="{8B56B8FA-A1FC-4EE1-9D00-350FB68042D1}" dt="2021-11-30T20:58:58.999" v="2256" actId="20577"/>
          <ac:spMkLst>
            <pc:docMk/>
            <pc:sldMk cId="2643861236" sldId="363"/>
            <ac:spMk id="3" creationId="{5E37488A-8381-49A8-8439-9EF5CD2204CD}"/>
          </ac:spMkLst>
        </pc:spChg>
        <pc:spChg chg="add mod">
          <ac:chgData name="Ryan Pupia" userId="6a9efc261b354b80" providerId="LiveId" clId="{8B56B8FA-A1FC-4EE1-9D00-350FB68042D1}" dt="2021-12-01T20:03:12.836" v="2830" actId="14100"/>
          <ac:spMkLst>
            <pc:docMk/>
            <pc:sldMk cId="2643861236" sldId="363"/>
            <ac:spMk id="4" creationId="{28B23B72-D4B5-41D4-B47A-336B537B004B}"/>
          </ac:spMkLst>
        </pc:spChg>
        <pc:spChg chg="add mod">
          <ac:chgData name="Ryan Pupia" userId="6a9efc261b354b80" providerId="LiveId" clId="{8B56B8FA-A1FC-4EE1-9D00-350FB68042D1}" dt="2021-11-30T22:16:20.655" v="2768" actId="14100"/>
          <ac:spMkLst>
            <pc:docMk/>
            <pc:sldMk cId="2643861236" sldId="363"/>
            <ac:spMk id="7" creationId="{E540448A-EEF5-48E2-9ACE-C2F549E8DA61}"/>
          </ac:spMkLst>
        </pc:spChg>
        <pc:picChg chg="add mod">
          <ac:chgData name="Ryan Pupia" userId="6a9efc261b354b80" providerId="LiveId" clId="{8B56B8FA-A1FC-4EE1-9D00-350FB68042D1}" dt="2021-11-30T21:14:47.625" v="2288" actId="14100"/>
          <ac:picMkLst>
            <pc:docMk/>
            <pc:sldMk cId="2643861236" sldId="363"/>
            <ac:picMk id="9" creationId="{D501C420-9B5B-4491-A32D-BACE3A4F90A4}"/>
          </ac:picMkLst>
        </pc:picChg>
        <pc:picChg chg="add mod">
          <ac:chgData name="Ryan Pupia" userId="6a9efc261b354b80" providerId="LiveId" clId="{8B56B8FA-A1FC-4EE1-9D00-350FB68042D1}" dt="2021-12-01T20:03:23.834" v="2832" actId="1076"/>
          <ac:picMkLst>
            <pc:docMk/>
            <pc:sldMk cId="2643861236" sldId="363"/>
            <ac:picMk id="11" creationId="{C391D764-EFD6-4C39-AEAC-038A8DFB3EF8}"/>
          </ac:picMkLst>
        </pc:picChg>
      </pc:sldChg>
      <pc:sldChg chg="addSp delSp modSp mod ord">
        <pc:chgData name="Ryan Pupia" userId="6a9efc261b354b80" providerId="LiveId" clId="{8B56B8FA-A1FC-4EE1-9D00-350FB68042D1}" dt="2021-12-01T20:24:15.736" v="4495" actId="33524"/>
        <pc:sldMkLst>
          <pc:docMk/>
          <pc:sldMk cId="3985045568" sldId="364"/>
        </pc:sldMkLst>
        <pc:spChg chg="add del mod">
          <ac:chgData name="Ryan Pupia" userId="6a9efc261b354b80" providerId="LiveId" clId="{8B56B8FA-A1FC-4EE1-9D00-350FB68042D1}" dt="2021-12-01T20:17:08.434" v="3772" actId="20577"/>
          <ac:spMkLst>
            <pc:docMk/>
            <pc:sldMk cId="3985045568" sldId="364"/>
            <ac:spMk id="3" creationId="{971C7391-8E9E-48A2-8B88-A7323B291422}"/>
          </ac:spMkLst>
        </pc:spChg>
        <pc:spChg chg="add del">
          <ac:chgData name="Ryan Pupia" userId="6a9efc261b354b80" providerId="LiveId" clId="{8B56B8FA-A1FC-4EE1-9D00-350FB68042D1}" dt="2021-12-01T20:08:55.381" v="3122"/>
          <ac:spMkLst>
            <pc:docMk/>
            <pc:sldMk cId="3985045568" sldId="364"/>
            <ac:spMk id="4" creationId="{29E740ED-5D97-4AF3-A3F7-9F274B03EFAB}"/>
          </ac:spMkLst>
        </pc:spChg>
        <pc:spChg chg="add mod">
          <ac:chgData name="Ryan Pupia" userId="6a9efc261b354b80" providerId="LiveId" clId="{8B56B8FA-A1FC-4EE1-9D00-350FB68042D1}" dt="2021-12-01T20:24:15.736" v="4495" actId="33524"/>
          <ac:spMkLst>
            <pc:docMk/>
            <pc:sldMk cId="3985045568" sldId="364"/>
            <ac:spMk id="10" creationId="{13AEAD05-C573-4BB0-87DE-7A53E4C41913}"/>
          </ac:spMkLst>
        </pc:spChg>
        <pc:picChg chg="add mod">
          <ac:chgData name="Ryan Pupia" userId="6a9efc261b354b80" providerId="LiveId" clId="{8B56B8FA-A1FC-4EE1-9D00-350FB68042D1}" dt="2021-12-01T20:17:15.678" v="3773" actId="1076"/>
          <ac:picMkLst>
            <pc:docMk/>
            <pc:sldMk cId="3985045568" sldId="364"/>
            <ac:picMk id="9" creationId="{BED7A0C0-2B2B-4AEB-84D7-1A7C6BD6C662}"/>
          </ac:picMkLst>
        </pc:picChg>
      </pc:sldChg>
    </pc:docChg>
  </pc:docChgLst>
  <pc:docChgLst>
    <pc:chgData name="Guest User" providerId="Windows Live" clId="Web-{B07E4194-A878-4D4E-AA5E-CAFF218EC064}"/>
    <pc:docChg chg="addSld delSld modSld modSection">
      <pc:chgData name="Guest User" userId="" providerId="Windows Live" clId="Web-{B07E4194-A878-4D4E-AA5E-CAFF218EC064}" dt="2021-12-12T17:20:39.699" v="182" actId="20577"/>
      <pc:docMkLst>
        <pc:docMk/>
      </pc:docMkLst>
      <pc:sldChg chg="modSp">
        <pc:chgData name="Guest User" userId="" providerId="Windows Live" clId="Web-{B07E4194-A878-4D4E-AA5E-CAFF218EC064}" dt="2021-12-12T17:08:57.099" v="80" actId="20577"/>
        <pc:sldMkLst>
          <pc:docMk/>
          <pc:sldMk cId="30388759" sldId="370"/>
        </pc:sldMkLst>
        <pc:spChg chg="mod">
          <ac:chgData name="Guest User" userId="" providerId="Windows Live" clId="Web-{B07E4194-A878-4D4E-AA5E-CAFF218EC064}" dt="2021-12-12T17:08:57.099" v="80" actId="20577"/>
          <ac:spMkLst>
            <pc:docMk/>
            <pc:sldMk cId="30388759" sldId="370"/>
            <ac:spMk id="4" creationId="{733225F8-E12C-4482-A207-532BF14D2BD6}"/>
          </ac:spMkLst>
        </pc:spChg>
      </pc:sldChg>
      <pc:sldChg chg="modSp add del">
        <pc:chgData name="Guest User" userId="" providerId="Windows Live" clId="Web-{B07E4194-A878-4D4E-AA5E-CAFF218EC064}" dt="2021-12-12T17:16:22.269" v="147" actId="20577"/>
        <pc:sldMkLst>
          <pc:docMk/>
          <pc:sldMk cId="167794704" sldId="371"/>
        </pc:sldMkLst>
        <pc:spChg chg="mod">
          <ac:chgData name="Guest User" userId="" providerId="Windows Live" clId="Web-{B07E4194-A878-4D4E-AA5E-CAFF218EC064}" dt="2021-12-12T17:11:32.822" v="93" actId="20577"/>
          <ac:spMkLst>
            <pc:docMk/>
            <pc:sldMk cId="167794704" sldId="371"/>
            <ac:spMk id="2" creationId="{5D71A032-72C4-4223-A12C-9B2C787573BA}"/>
          </ac:spMkLst>
        </pc:spChg>
        <pc:spChg chg="mod">
          <ac:chgData name="Guest User" userId="" providerId="Windows Live" clId="Web-{B07E4194-A878-4D4E-AA5E-CAFF218EC064}" dt="2021-12-12T17:16:22.269" v="147" actId="20577"/>
          <ac:spMkLst>
            <pc:docMk/>
            <pc:sldMk cId="167794704" sldId="371"/>
            <ac:spMk id="4" creationId="{15EAAB98-1B06-4DDC-8CF9-4930C80B7AA3}"/>
          </ac:spMkLst>
        </pc:spChg>
      </pc:sldChg>
      <pc:sldChg chg="modSp">
        <pc:chgData name="Guest User" userId="" providerId="Windows Live" clId="Web-{B07E4194-A878-4D4E-AA5E-CAFF218EC064}" dt="2021-12-12T17:09:17.271" v="83" actId="20577"/>
        <pc:sldMkLst>
          <pc:docMk/>
          <pc:sldMk cId="73838911" sldId="372"/>
        </pc:sldMkLst>
        <pc:spChg chg="mod">
          <ac:chgData name="Guest User" userId="" providerId="Windows Live" clId="Web-{B07E4194-A878-4D4E-AA5E-CAFF218EC064}" dt="2021-12-12T17:09:17.271" v="83" actId="20577"/>
          <ac:spMkLst>
            <pc:docMk/>
            <pc:sldMk cId="73838911" sldId="372"/>
            <ac:spMk id="4" creationId="{675E9616-09F8-4D1A-B5D3-81F3AE6EC808}"/>
          </ac:spMkLst>
        </pc:spChg>
      </pc:sldChg>
      <pc:sldChg chg="modSp">
        <pc:chgData name="Guest User" userId="" providerId="Windows Live" clId="Web-{B07E4194-A878-4D4E-AA5E-CAFF218EC064}" dt="2021-12-12T15:25:35.915" v="56" actId="20577"/>
        <pc:sldMkLst>
          <pc:docMk/>
          <pc:sldMk cId="3788409656" sldId="373"/>
        </pc:sldMkLst>
        <pc:spChg chg="mod">
          <ac:chgData name="Guest User" userId="" providerId="Windows Live" clId="Web-{B07E4194-A878-4D4E-AA5E-CAFF218EC064}" dt="2021-12-12T15:25:35.915" v="56" actId="20577"/>
          <ac:spMkLst>
            <pc:docMk/>
            <pc:sldMk cId="3788409656" sldId="373"/>
            <ac:spMk id="4" creationId="{118C7E65-4787-4711-A8CD-23380190600B}"/>
          </ac:spMkLst>
        </pc:spChg>
      </pc:sldChg>
      <pc:sldChg chg="modSp add del">
        <pc:chgData name="Guest User" userId="" providerId="Windows Live" clId="Web-{B07E4194-A878-4D4E-AA5E-CAFF218EC064}" dt="2021-12-12T17:20:39.699" v="182" actId="20577"/>
        <pc:sldMkLst>
          <pc:docMk/>
          <pc:sldMk cId="567886451" sldId="374"/>
        </pc:sldMkLst>
        <pc:spChg chg="mod">
          <ac:chgData name="Guest User" userId="" providerId="Windows Live" clId="Web-{B07E4194-A878-4D4E-AA5E-CAFF218EC064}" dt="2021-12-12T17:11:28.135" v="91" actId="20577"/>
          <ac:spMkLst>
            <pc:docMk/>
            <pc:sldMk cId="567886451" sldId="374"/>
            <ac:spMk id="2" creationId="{5E82C486-3390-4C86-8EC4-E956C2562E67}"/>
          </ac:spMkLst>
        </pc:spChg>
        <pc:spChg chg="mod">
          <ac:chgData name="Guest User" userId="" providerId="Windows Live" clId="Web-{B07E4194-A878-4D4E-AA5E-CAFF218EC064}" dt="2021-12-12T17:20:39.699" v="182" actId="20577"/>
          <ac:spMkLst>
            <pc:docMk/>
            <pc:sldMk cId="567886451" sldId="374"/>
            <ac:spMk id="4" creationId="{B4991D2C-E15D-4E70-A9B0-EEA61FEA2727}"/>
          </ac:spMkLst>
        </pc:spChg>
      </pc:sldChg>
    </pc:docChg>
  </pc:docChgLst>
  <pc:docChgLst>
    <pc:chgData name="Christino Barbosa" userId="8d6371fc41eee608" providerId="Windows Live" clId="Web-{535A0CAD-EF26-451D-970A-9CD934532255}"/>
    <pc:docChg chg="modSld">
      <pc:chgData name="Christino Barbosa" userId="8d6371fc41eee608" providerId="Windows Live" clId="Web-{535A0CAD-EF26-451D-970A-9CD934532255}" dt="2021-12-04T16:22:42.679" v="31" actId="1076"/>
      <pc:docMkLst>
        <pc:docMk/>
      </pc:docMkLst>
      <pc:sldChg chg="addSp delSp modSp">
        <pc:chgData name="Christino Barbosa" userId="8d6371fc41eee608" providerId="Windows Live" clId="Web-{535A0CAD-EF26-451D-970A-9CD934532255}" dt="2021-12-04T16:22:42.679" v="31" actId="1076"/>
        <pc:sldMkLst>
          <pc:docMk/>
          <pc:sldMk cId="2636767066" sldId="365"/>
        </pc:sldMkLst>
        <pc:spChg chg="mod">
          <ac:chgData name="Christino Barbosa" userId="8d6371fc41eee608" providerId="Windows Live" clId="Web-{535A0CAD-EF26-451D-970A-9CD934532255}" dt="2021-12-04T16:09:59.649" v="7"/>
          <ac:spMkLst>
            <pc:docMk/>
            <pc:sldMk cId="2636767066" sldId="365"/>
            <ac:spMk id="2" creationId="{0B87D34D-750C-4F7B-BB92-1326F3FB62D3}"/>
          </ac:spMkLst>
        </pc:spChg>
        <pc:spChg chg="mod">
          <ac:chgData name="Christino Barbosa" userId="8d6371fc41eee608" providerId="Windows Live" clId="Web-{535A0CAD-EF26-451D-970A-9CD934532255}" dt="2021-12-04T16:09:59.649" v="7"/>
          <ac:spMkLst>
            <pc:docMk/>
            <pc:sldMk cId="2636767066" sldId="365"/>
            <ac:spMk id="5" creationId="{2B2B289F-D2E7-4ED1-ABB9-DC4FCC56E9C3}"/>
          </ac:spMkLst>
        </pc:spChg>
        <pc:spChg chg="mod">
          <ac:chgData name="Christino Barbosa" userId="8d6371fc41eee608" providerId="Windows Live" clId="Web-{535A0CAD-EF26-451D-970A-9CD934532255}" dt="2021-12-04T16:09:59.634" v="6"/>
          <ac:spMkLst>
            <pc:docMk/>
            <pc:sldMk cId="2636767066" sldId="365"/>
            <ac:spMk id="6" creationId="{1268ED11-CFDA-4544-81A7-D65DD3E73056}"/>
          </ac:spMkLst>
        </pc:spChg>
        <pc:spChg chg="mod">
          <ac:chgData name="Christino Barbosa" userId="8d6371fc41eee608" providerId="Windows Live" clId="Web-{535A0CAD-EF26-451D-970A-9CD934532255}" dt="2021-12-04T16:09:59.634" v="6"/>
          <ac:spMkLst>
            <pc:docMk/>
            <pc:sldMk cId="2636767066" sldId="365"/>
            <ac:spMk id="8" creationId="{29F5BEC1-AAE2-4FB9-A529-7D1A52580FA6}"/>
          </ac:spMkLst>
        </pc:spChg>
        <pc:spChg chg="mod">
          <ac:chgData name="Christino Barbosa" userId="8d6371fc41eee608" providerId="Windows Live" clId="Web-{535A0CAD-EF26-451D-970A-9CD934532255}" dt="2021-12-04T16:08:50.304" v="1" actId="20577"/>
          <ac:spMkLst>
            <pc:docMk/>
            <pc:sldMk cId="2636767066" sldId="365"/>
            <ac:spMk id="11" creationId="{28532283-33B9-497D-A05D-91D825AEA8EC}"/>
          </ac:spMkLst>
        </pc:spChg>
        <pc:spChg chg="add del">
          <ac:chgData name="Christino Barbosa" userId="8d6371fc41eee608" providerId="Windows Live" clId="Web-{535A0CAD-EF26-451D-970A-9CD934532255}" dt="2021-12-04T16:09:54.102" v="4"/>
          <ac:spMkLst>
            <pc:docMk/>
            <pc:sldMk cId="2636767066" sldId="365"/>
            <ac:spMk id="86" creationId="{416A0E3C-60E6-4F39-BC55-5F7C224E1F7C}"/>
          </ac:spMkLst>
        </pc:spChg>
        <pc:spChg chg="add del">
          <ac:chgData name="Christino Barbosa" userId="8d6371fc41eee608" providerId="Windows Live" clId="Web-{535A0CAD-EF26-451D-970A-9CD934532255}" dt="2021-12-04T16:09:54.102" v="4"/>
          <ac:spMkLst>
            <pc:docMk/>
            <pc:sldMk cId="2636767066" sldId="365"/>
            <ac:spMk id="90" creationId="{F64BBAA4-C62B-4146-B49F-FE4CC4655EE0}"/>
          </ac:spMkLst>
        </pc:spChg>
        <pc:spChg chg="add del">
          <ac:chgData name="Christino Barbosa" userId="8d6371fc41eee608" providerId="Windows Live" clId="Web-{535A0CAD-EF26-451D-970A-9CD934532255}" dt="2021-12-04T16:09:54.102" v="4"/>
          <ac:spMkLst>
            <pc:docMk/>
            <pc:sldMk cId="2636767066" sldId="365"/>
            <ac:spMk id="94" creationId="{6BF36B24-6632-4516-9692-731462896C1F}"/>
          </ac:spMkLst>
        </pc:spChg>
        <pc:spChg chg="add del">
          <ac:chgData name="Christino Barbosa" userId="8d6371fc41eee608" providerId="Windows Live" clId="Web-{535A0CAD-EF26-451D-970A-9CD934532255}" dt="2021-12-04T16:09:59.649" v="7"/>
          <ac:spMkLst>
            <pc:docMk/>
            <pc:sldMk cId="2636767066" sldId="365"/>
            <ac:spMk id="137" creationId="{416A0E3C-60E6-4F39-BC55-5F7C224E1F7C}"/>
          </ac:spMkLst>
        </pc:spChg>
        <pc:spChg chg="add del">
          <ac:chgData name="Christino Barbosa" userId="8d6371fc41eee608" providerId="Windows Live" clId="Web-{535A0CAD-EF26-451D-970A-9CD934532255}" dt="2021-12-04T16:09:59.649" v="7"/>
          <ac:spMkLst>
            <pc:docMk/>
            <pc:sldMk cId="2636767066" sldId="365"/>
            <ac:spMk id="141" creationId="{0AB6E427-3F73-4C06-A5D5-AE52C3883B50}"/>
          </ac:spMkLst>
        </pc:spChg>
        <pc:spChg chg="add del">
          <ac:chgData name="Christino Barbosa" userId="8d6371fc41eee608" providerId="Windows Live" clId="Web-{535A0CAD-EF26-451D-970A-9CD934532255}" dt="2021-12-04T16:09:59.649" v="7"/>
          <ac:spMkLst>
            <pc:docMk/>
            <pc:sldMk cId="2636767066" sldId="365"/>
            <ac:spMk id="143" creationId="{D8C9BDAA-0390-4B39-9B5C-BC95E5120DA4}"/>
          </ac:spMkLst>
        </pc:spChg>
        <pc:spChg chg="add del">
          <ac:chgData name="Christino Barbosa" userId="8d6371fc41eee608" providerId="Windows Live" clId="Web-{535A0CAD-EF26-451D-970A-9CD934532255}" dt="2021-12-04T16:09:59.634" v="6"/>
          <ac:spMkLst>
            <pc:docMk/>
            <pc:sldMk cId="2636767066" sldId="365"/>
            <ac:spMk id="147" creationId="{416A0E3C-60E6-4F39-BC55-5F7C224E1F7C}"/>
          </ac:spMkLst>
        </pc:spChg>
        <pc:spChg chg="add del">
          <ac:chgData name="Christino Barbosa" userId="8d6371fc41eee608" providerId="Windows Live" clId="Web-{535A0CAD-EF26-451D-970A-9CD934532255}" dt="2021-12-04T16:09:59.634" v="6"/>
          <ac:spMkLst>
            <pc:docMk/>
            <pc:sldMk cId="2636767066" sldId="365"/>
            <ac:spMk id="149" creationId="{39B4056F-1959-4627-A683-77F6C0603FCD}"/>
          </ac:spMkLst>
        </pc:spChg>
        <pc:spChg chg="add del">
          <ac:chgData name="Christino Barbosa" userId="8d6371fc41eee608" providerId="Windows Live" clId="Web-{535A0CAD-EF26-451D-970A-9CD934532255}" dt="2021-12-04T16:09:59.634" v="6"/>
          <ac:spMkLst>
            <pc:docMk/>
            <pc:sldMk cId="2636767066" sldId="365"/>
            <ac:spMk id="150" creationId="{D8D7349B-C9FA-4FCE-A1FF-948F460A3A9A}"/>
          </ac:spMkLst>
        </pc:spChg>
        <pc:spChg chg="add">
          <ac:chgData name="Christino Barbosa" userId="8d6371fc41eee608" providerId="Windows Live" clId="Web-{535A0CAD-EF26-451D-970A-9CD934532255}" dt="2021-12-04T16:09:59.649" v="7"/>
          <ac:spMkLst>
            <pc:docMk/>
            <pc:sldMk cId="2636767066" sldId="365"/>
            <ac:spMk id="152" creationId="{416A0E3C-60E6-4F39-BC55-5F7C224E1F7C}"/>
          </ac:spMkLst>
        </pc:spChg>
        <pc:spChg chg="add">
          <ac:chgData name="Christino Barbosa" userId="8d6371fc41eee608" providerId="Windows Live" clId="Web-{535A0CAD-EF26-451D-970A-9CD934532255}" dt="2021-12-04T16:09:59.649" v="7"/>
          <ac:spMkLst>
            <pc:docMk/>
            <pc:sldMk cId="2636767066" sldId="365"/>
            <ac:spMk id="154" creationId="{0AB6E427-3F73-4C06-A5D5-AE52C3883B50}"/>
          </ac:spMkLst>
        </pc:spChg>
        <pc:spChg chg="add">
          <ac:chgData name="Christino Barbosa" userId="8d6371fc41eee608" providerId="Windows Live" clId="Web-{535A0CAD-EF26-451D-970A-9CD934532255}" dt="2021-12-04T16:09:59.649" v="7"/>
          <ac:spMkLst>
            <pc:docMk/>
            <pc:sldMk cId="2636767066" sldId="365"/>
            <ac:spMk id="155" creationId="{D8C9BDAA-0390-4B39-9B5C-BC95E5120DA4}"/>
          </ac:spMkLst>
        </pc:spChg>
        <pc:picChg chg="add mod ord">
          <ac:chgData name="Christino Barbosa" userId="8d6371fc41eee608" providerId="Windows Live" clId="Web-{535A0CAD-EF26-451D-970A-9CD934532255}" dt="2021-12-04T16:09:59.649" v="7"/>
          <ac:picMkLst>
            <pc:docMk/>
            <pc:sldMk cId="2636767066" sldId="365"/>
            <ac:picMk id="3" creationId="{FE493C4B-8394-4C30-8652-A9FB73F2B071}"/>
          </ac:picMkLst>
        </pc:picChg>
        <pc:picChg chg="add mod">
          <ac:chgData name="Christino Barbosa" userId="8d6371fc41eee608" providerId="Windows Live" clId="Web-{535A0CAD-EF26-451D-970A-9CD934532255}" dt="2021-12-04T16:22:42.679" v="31" actId="1076"/>
          <ac:picMkLst>
            <pc:docMk/>
            <pc:sldMk cId="2636767066" sldId="365"/>
            <ac:picMk id="4" creationId="{CFA216F6-F959-4004-B739-7AA6FBAE05A7}"/>
          </ac:picMkLst>
        </pc:picChg>
        <pc:cxnChg chg="add del">
          <ac:chgData name="Christino Barbosa" userId="8d6371fc41eee608" providerId="Windows Live" clId="Web-{535A0CAD-EF26-451D-970A-9CD934532255}" dt="2021-12-04T16:09:54.102" v="4"/>
          <ac:cxnSpMkLst>
            <pc:docMk/>
            <pc:sldMk cId="2636767066" sldId="365"/>
            <ac:cxnSpMk id="88" creationId="{C5025DAC-8B93-4160-B017-3A274A5828C0}"/>
          </ac:cxnSpMkLst>
        </pc:cxnChg>
        <pc:cxnChg chg="add del">
          <ac:chgData name="Christino Barbosa" userId="8d6371fc41eee608" providerId="Windows Live" clId="Web-{535A0CAD-EF26-451D-970A-9CD934532255}" dt="2021-12-04T16:09:54.102" v="4"/>
          <ac:cxnSpMkLst>
            <pc:docMk/>
            <pc:sldMk cId="2636767066" sldId="365"/>
            <ac:cxnSpMk id="92" creationId="{EEB57AA8-F021-480C-A9E2-F89913313611}"/>
          </ac:cxnSpMkLst>
        </pc:cxnChg>
        <pc:cxnChg chg="add del">
          <ac:chgData name="Christino Barbosa" userId="8d6371fc41eee608" providerId="Windows Live" clId="Web-{535A0CAD-EF26-451D-970A-9CD934532255}" dt="2021-12-04T16:09:59.649" v="7"/>
          <ac:cxnSpMkLst>
            <pc:docMk/>
            <pc:sldMk cId="2636767066" sldId="365"/>
            <ac:cxnSpMk id="139" creationId="{C5025DAC-8B93-4160-B017-3A274A5828C0}"/>
          </ac:cxnSpMkLst>
        </pc:cxnChg>
        <pc:cxnChg chg="add del">
          <ac:chgData name="Christino Barbosa" userId="8d6371fc41eee608" providerId="Windows Live" clId="Web-{535A0CAD-EF26-451D-970A-9CD934532255}" dt="2021-12-04T16:09:59.649" v="7"/>
          <ac:cxnSpMkLst>
            <pc:docMk/>
            <pc:sldMk cId="2636767066" sldId="365"/>
            <ac:cxnSpMk id="145" creationId="{E04A321A-A039-4720-87B4-66A4210E0D57}"/>
          </ac:cxnSpMkLst>
        </pc:cxnChg>
        <pc:cxnChg chg="add del">
          <ac:chgData name="Christino Barbosa" userId="8d6371fc41eee608" providerId="Windows Live" clId="Web-{535A0CAD-EF26-451D-970A-9CD934532255}" dt="2021-12-04T16:09:59.634" v="6"/>
          <ac:cxnSpMkLst>
            <pc:docMk/>
            <pc:sldMk cId="2636767066" sldId="365"/>
            <ac:cxnSpMk id="148" creationId="{C5025DAC-8B93-4160-B017-3A274A5828C0}"/>
          </ac:cxnSpMkLst>
        </pc:cxnChg>
        <pc:cxnChg chg="add del">
          <ac:chgData name="Christino Barbosa" userId="8d6371fc41eee608" providerId="Windows Live" clId="Web-{535A0CAD-EF26-451D-970A-9CD934532255}" dt="2021-12-04T16:09:59.634" v="6"/>
          <ac:cxnSpMkLst>
            <pc:docMk/>
            <pc:sldMk cId="2636767066" sldId="365"/>
            <ac:cxnSpMk id="151" creationId="{55646586-8E5D-4A2B-BDA9-01CE28AC89A1}"/>
          </ac:cxnSpMkLst>
        </pc:cxnChg>
        <pc:cxnChg chg="add">
          <ac:chgData name="Christino Barbosa" userId="8d6371fc41eee608" providerId="Windows Live" clId="Web-{535A0CAD-EF26-451D-970A-9CD934532255}" dt="2021-12-04T16:09:59.649" v="7"/>
          <ac:cxnSpMkLst>
            <pc:docMk/>
            <pc:sldMk cId="2636767066" sldId="365"/>
            <ac:cxnSpMk id="153" creationId="{C5025DAC-8B93-4160-B017-3A274A5828C0}"/>
          </ac:cxnSpMkLst>
        </pc:cxnChg>
        <pc:cxnChg chg="add">
          <ac:chgData name="Christino Barbosa" userId="8d6371fc41eee608" providerId="Windows Live" clId="Web-{535A0CAD-EF26-451D-970A-9CD934532255}" dt="2021-12-04T16:09:59.649" v="7"/>
          <ac:cxnSpMkLst>
            <pc:docMk/>
            <pc:sldMk cId="2636767066" sldId="365"/>
            <ac:cxnSpMk id="156" creationId="{E04A321A-A039-4720-87B4-66A4210E0D57}"/>
          </ac:cxnSpMkLst>
        </pc:cxnChg>
      </pc:sldChg>
      <pc:sldChg chg="addSp delSp modSp">
        <pc:chgData name="Christino Barbosa" userId="8d6371fc41eee608" providerId="Windows Live" clId="Web-{535A0CAD-EF26-451D-970A-9CD934532255}" dt="2021-12-04T16:19:31.675" v="23" actId="1076"/>
        <pc:sldMkLst>
          <pc:docMk/>
          <pc:sldMk cId="4152936157" sldId="366"/>
        </pc:sldMkLst>
        <pc:spChg chg="mod">
          <ac:chgData name="Christino Barbosa" userId="8d6371fc41eee608" providerId="Windows Live" clId="Web-{535A0CAD-EF26-451D-970A-9CD934532255}" dt="2021-12-04T16:10:31.337" v="9"/>
          <ac:spMkLst>
            <pc:docMk/>
            <pc:sldMk cId="4152936157" sldId="366"/>
            <ac:spMk id="2" creationId="{0B87D34D-750C-4F7B-BB92-1326F3FB62D3}"/>
          </ac:spMkLst>
        </pc:spChg>
        <pc:spChg chg="mod">
          <ac:chgData name="Christino Barbosa" userId="8d6371fc41eee608" providerId="Windows Live" clId="Web-{535A0CAD-EF26-451D-970A-9CD934532255}" dt="2021-12-04T16:10:31.337" v="9"/>
          <ac:spMkLst>
            <pc:docMk/>
            <pc:sldMk cId="4152936157" sldId="366"/>
            <ac:spMk id="5" creationId="{2B2B289F-D2E7-4ED1-ABB9-DC4FCC56E9C3}"/>
          </ac:spMkLst>
        </pc:spChg>
        <pc:spChg chg="mod">
          <ac:chgData name="Christino Barbosa" userId="8d6371fc41eee608" providerId="Windows Live" clId="Web-{535A0CAD-EF26-451D-970A-9CD934532255}" dt="2021-12-04T16:10:31.337" v="9"/>
          <ac:spMkLst>
            <pc:docMk/>
            <pc:sldMk cId="4152936157" sldId="366"/>
            <ac:spMk id="6" creationId="{1268ED11-CFDA-4544-81A7-D65DD3E73056}"/>
          </ac:spMkLst>
        </pc:spChg>
        <pc:spChg chg="mod">
          <ac:chgData name="Christino Barbosa" userId="8d6371fc41eee608" providerId="Windows Live" clId="Web-{535A0CAD-EF26-451D-970A-9CD934532255}" dt="2021-12-04T16:10:31.337" v="9"/>
          <ac:spMkLst>
            <pc:docMk/>
            <pc:sldMk cId="4152936157" sldId="366"/>
            <ac:spMk id="8" creationId="{29F5BEC1-AAE2-4FB9-A529-7D1A52580FA6}"/>
          </ac:spMkLst>
        </pc:spChg>
        <pc:spChg chg="add">
          <ac:chgData name="Christino Barbosa" userId="8d6371fc41eee608" providerId="Windows Live" clId="Web-{535A0CAD-EF26-451D-970A-9CD934532255}" dt="2021-12-04T16:10:31.337" v="9"/>
          <ac:spMkLst>
            <pc:docMk/>
            <pc:sldMk cId="4152936157" sldId="366"/>
            <ac:spMk id="86" creationId="{416A0E3C-60E6-4F39-BC55-5F7C224E1F7C}"/>
          </ac:spMkLst>
        </pc:spChg>
        <pc:spChg chg="add">
          <ac:chgData name="Christino Barbosa" userId="8d6371fc41eee608" providerId="Windows Live" clId="Web-{535A0CAD-EF26-451D-970A-9CD934532255}" dt="2021-12-04T16:10:31.337" v="9"/>
          <ac:spMkLst>
            <pc:docMk/>
            <pc:sldMk cId="4152936157" sldId="366"/>
            <ac:spMk id="90" creationId="{39B4056F-1959-4627-A683-77F6C0603FCD}"/>
          </ac:spMkLst>
        </pc:spChg>
        <pc:spChg chg="add">
          <ac:chgData name="Christino Barbosa" userId="8d6371fc41eee608" providerId="Windows Live" clId="Web-{535A0CAD-EF26-451D-970A-9CD934532255}" dt="2021-12-04T16:10:31.337" v="9"/>
          <ac:spMkLst>
            <pc:docMk/>
            <pc:sldMk cId="4152936157" sldId="366"/>
            <ac:spMk id="92" creationId="{D8D7349B-C9FA-4FCE-A1FF-948F460A3A9A}"/>
          </ac:spMkLst>
        </pc:spChg>
        <pc:spChg chg="del">
          <ac:chgData name="Christino Barbosa" userId="8d6371fc41eee608" providerId="Windows Live" clId="Web-{535A0CAD-EF26-451D-970A-9CD934532255}" dt="2021-12-04T16:10:31.337" v="9"/>
          <ac:spMkLst>
            <pc:docMk/>
            <pc:sldMk cId="4152936157" sldId="366"/>
            <ac:spMk id="137" creationId="{416A0E3C-60E6-4F39-BC55-5F7C224E1F7C}"/>
          </ac:spMkLst>
        </pc:spChg>
        <pc:spChg chg="del">
          <ac:chgData name="Christino Barbosa" userId="8d6371fc41eee608" providerId="Windows Live" clId="Web-{535A0CAD-EF26-451D-970A-9CD934532255}" dt="2021-12-04T16:10:31.337" v="9"/>
          <ac:spMkLst>
            <pc:docMk/>
            <pc:sldMk cId="4152936157" sldId="366"/>
            <ac:spMk id="141" creationId="{0AB6E427-3F73-4C06-A5D5-AE52C3883B50}"/>
          </ac:spMkLst>
        </pc:spChg>
        <pc:spChg chg="del">
          <ac:chgData name="Christino Barbosa" userId="8d6371fc41eee608" providerId="Windows Live" clId="Web-{535A0CAD-EF26-451D-970A-9CD934532255}" dt="2021-12-04T16:10:31.337" v="9"/>
          <ac:spMkLst>
            <pc:docMk/>
            <pc:sldMk cId="4152936157" sldId="366"/>
            <ac:spMk id="143" creationId="{D8C9BDAA-0390-4B39-9B5C-BC95E5120DA4}"/>
          </ac:spMkLst>
        </pc:spChg>
        <pc:picChg chg="add mod ord">
          <ac:chgData name="Christino Barbosa" userId="8d6371fc41eee608" providerId="Windows Live" clId="Web-{535A0CAD-EF26-451D-970A-9CD934532255}" dt="2021-12-04T16:10:31.337" v="9"/>
          <ac:picMkLst>
            <pc:docMk/>
            <pc:sldMk cId="4152936157" sldId="366"/>
            <ac:picMk id="3" creationId="{801FC28F-F89A-4E5A-BB4D-4B49B44A2CFC}"/>
          </ac:picMkLst>
        </pc:picChg>
        <pc:picChg chg="add mod">
          <ac:chgData name="Christino Barbosa" userId="8d6371fc41eee608" providerId="Windows Live" clId="Web-{535A0CAD-EF26-451D-970A-9CD934532255}" dt="2021-12-04T16:19:01.987" v="20" actId="1076"/>
          <ac:picMkLst>
            <pc:docMk/>
            <pc:sldMk cId="4152936157" sldId="366"/>
            <ac:picMk id="4" creationId="{14721519-176F-4737-849A-EC1D077621C0}"/>
          </ac:picMkLst>
        </pc:picChg>
        <pc:picChg chg="add mod">
          <ac:chgData name="Christino Barbosa" userId="8d6371fc41eee608" providerId="Windows Live" clId="Web-{535A0CAD-EF26-451D-970A-9CD934532255}" dt="2021-12-04T16:19:05.534" v="21" actId="1076"/>
          <ac:picMkLst>
            <pc:docMk/>
            <pc:sldMk cId="4152936157" sldId="366"/>
            <ac:picMk id="7" creationId="{C338A132-7BD9-4D88-B4DB-1EEA6AB3A5AC}"/>
          </ac:picMkLst>
        </pc:picChg>
        <pc:picChg chg="add del mod">
          <ac:chgData name="Christino Barbosa" userId="8d6371fc41eee608" providerId="Windows Live" clId="Web-{535A0CAD-EF26-451D-970A-9CD934532255}" dt="2021-12-04T16:18:22.158" v="16"/>
          <ac:picMkLst>
            <pc:docMk/>
            <pc:sldMk cId="4152936157" sldId="366"/>
            <ac:picMk id="9" creationId="{E33635B5-4DB3-4751-BE68-B4574C430119}"/>
          </ac:picMkLst>
        </pc:picChg>
        <pc:picChg chg="add mod">
          <ac:chgData name="Christino Barbosa" userId="8d6371fc41eee608" providerId="Windows Live" clId="Web-{535A0CAD-EF26-451D-970A-9CD934532255}" dt="2021-12-04T16:19:31.675" v="23" actId="1076"/>
          <ac:picMkLst>
            <pc:docMk/>
            <pc:sldMk cId="4152936157" sldId="366"/>
            <ac:picMk id="10" creationId="{027D138A-3ACA-4B73-A044-B3D01B146F83}"/>
          </ac:picMkLst>
        </pc:picChg>
        <pc:cxnChg chg="add">
          <ac:chgData name="Christino Barbosa" userId="8d6371fc41eee608" providerId="Windows Live" clId="Web-{535A0CAD-EF26-451D-970A-9CD934532255}" dt="2021-12-04T16:10:31.337" v="9"/>
          <ac:cxnSpMkLst>
            <pc:docMk/>
            <pc:sldMk cId="4152936157" sldId="366"/>
            <ac:cxnSpMk id="88" creationId="{C5025DAC-8B93-4160-B017-3A274A5828C0}"/>
          </ac:cxnSpMkLst>
        </pc:cxnChg>
        <pc:cxnChg chg="add">
          <ac:chgData name="Christino Barbosa" userId="8d6371fc41eee608" providerId="Windows Live" clId="Web-{535A0CAD-EF26-451D-970A-9CD934532255}" dt="2021-12-04T16:10:31.337" v="9"/>
          <ac:cxnSpMkLst>
            <pc:docMk/>
            <pc:sldMk cId="4152936157" sldId="366"/>
            <ac:cxnSpMk id="94" creationId="{55646586-8E5D-4A2B-BDA9-01CE28AC89A1}"/>
          </ac:cxnSpMkLst>
        </pc:cxnChg>
        <pc:cxnChg chg="del">
          <ac:chgData name="Christino Barbosa" userId="8d6371fc41eee608" providerId="Windows Live" clId="Web-{535A0CAD-EF26-451D-970A-9CD934532255}" dt="2021-12-04T16:10:31.337" v="9"/>
          <ac:cxnSpMkLst>
            <pc:docMk/>
            <pc:sldMk cId="4152936157" sldId="366"/>
            <ac:cxnSpMk id="139" creationId="{C5025DAC-8B93-4160-B017-3A274A5828C0}"/>
          </ac:cxnSpMkLst>
        </pc:cxnChg>
        <pc:cxnChg chg="del">
          <ac:chgData name="Christino Barbosa" userId="8d6371fc41eee608" providerId="Windows Live" clId="Web-{535A0CAD-EF26-451D-970A-9CD934532255}" dt="2021-12-04T16:10:31.337" v="9"/>
          <ac:cxnSpMkLst>
            <pc:docMk/>
            <pc:sldMk cId="4152936157" sldId="366"/>
            <ac:cxnSpMk id="145" creationId="{E04A321A-A039-4720-87B4-66A4210E0D57}"/>
          </ac:cxnSpMkLst>
        </pc:cxnChg>
      </pc:sldChg>
      <pc:sldChg chg="addSp delSp modSp">
        <pc:chgData name="Christino Barbosa" userId="8d6371fc41eee608" providerId="Windows Live" clId="Web-{535A0CAD-EF26-451D-970A-9CD934532255}" dt="2021-12-04T16:21:05.709" v="27" actId="1076"/>
        <pc:sldMkLst>
          <pc:docMk/>
          <pc:sldMk cId="3738560798" sldId="367"/>
        </pc:sldMkLst>
        <pc:spChg chg="mod">
          <ac:chgData name="Christino Barbosa" userId="8d6371fc41eee608" providerId="Windows Live" clId="Web-{535A0CAD-EF26-451D-970A-9CD934532255}" dt="2021-12-04T16:11:16.401" v="11"/>
          <ac:spMkLst>
            <pc:docMk/>
            <pc:sldMk cId="3738560798" sldId="367"/>
            <ac:spMk id="2" creationId="{0B87D34D-750C-4F7B-BB92-1326F3FB62D3}"/>
          </ac:spMkLst>
        </pc:spChg>
        <pc:spChg chg="mod">
          <ac:chgData name="Christino Barbosa" userId="8d6371fc41eee608" providerId="Windows Live" clId="Web-{535A0CAD-EF26-451D-970A-9CD934532255}" dt="2021-12-04T16:11:16.401" v="11"/>
          <ac:spMkLst>
            <pc:docMk/>
            <pc:sldMk cId="3738560798" sldId="367"/>
            <ac:spMk id="5" creationId="{2B2B289F-D2E7-4ED1-ABB9-DC4FCC56E9C3}"/>
          </ac:spMkLst>
        </pc:spChg>
        <pc:spChg chg="mod">
          <ac:chgData name="Christino Barbosa" userId="8d6371fc41eee608" providerId="Windows Live" clId="Web-{535A0CAD-EF26-451D-970A-9CD934532255}" dt="2021-12-04T16:11:16.401" v="11"/>
          <ac:spMkLst>
            <pc:docMk/>
            <pc:sldMk cId="3738560798" sldId="367"/>
            <ac:spMk id="6" creationId="{1268ED11-CFDA-4544-81A7-D65DD3E73056}"/>
          </ac:spMkLst>
        </pc:spChg>
        <pc:spChg chg="mod">
          <ac:chgData name="Christino Barbosa" userId="8d6371fc41eee608" providerId="Windows Live" clId="Web-{535A0CAD-EF26-451D-970A-9CD934532255}" dt="2021-12-04T16:11:16.401" v="11"/>
          <ac:spMkLst>
            <pc:docMk/>
            <pc:sldMk cId="3738560798" sldId="367"/>
            <ac:spMk id="8" creationId="{29F5BEC1-AAE2-4FB9-A529-7D1A52580FA6}"/>
          </ac:spMkLst>
        </pc:spChg>
        <pc:spChg chg="add">
          <ac:chgData name="Christino Barbosa" userId="8d6371fc41eee608" providerId="Windows Live" clId="Web-{535A0CAD-EF26-451D-970A-9CD934532255}" dt="2021-12-04T16:11:16.401" v="11"/>
          <ac:spMkLst>
            <pc:docMk/>
            <pc:sldMk cId="3738560798" sldId="367"/>
            <ac:spMk id="86" creationId="{416A0E3C-60E6-4F39-BC55-5F7C224E1F7C}"/>
          </ac:spMkLst>
        </pc:spChg>
        <pc:spChg chg="add">
          <ac:chgData name="Christino Barbosa" userId="8d6371fc41eee608" providerId="Windows Live" clId="Web-{535A0CAD-EF26-451D-970A-9CD934532255}" dt="2021-12-04T16:11:16.401" v="11"/>
          <ac:spMkLst>
            <pc:docMk/>
            <pc:sldMk cId="3738560798" sldId="367"/>
            <ac:spMk id="90" creationId="{39B4056F-1959-4627-A683-77F6C0603FCD}"/>
          </ac:spMkLst>
        </pc:spChg>
        <pc:spChg chg="add">
          <ac:chgData name="Christino Barbosa" userId="8d6371fc41eee608" providerId="Windows Live" clId="Web-{535A0CAD-EF26-451D-970A-9CD934532255}" dt="2021-12-04T16:11:16.401" v="11"/>
          <ac:spMkLst>
            <pc:docMk/>
            <pc:sldMk cId="3738560798" sldId="367"/>
            <ac:spMk id="92" creationId="{D8D7349B-C9FA-4FCE-A1FF-948F460A3A9A}"/>
          </ac:spMkLst>
        </pc:spChg>
        <pc:spChg chg="del">
          <ac:chgData name="Christino Barbosa" userId="8d6371fc41eee608" providerId="Windows Live" clId="Web-{535A0CAD-EF26-451D-970A-9CD934532255}" dt="2021-12-04T16:11:16.401" v="11"/>
          <ac:spMkLst>
            <pc:docMk/>
            <pc:sldMk cId="3738560798" sldId="367"/>
            <ac:spMk id="137" creationId="{416A0E3C-60E6-4F39-BC55-5F7C224E1F7C}"/>
          </ac:spMkLst>
        </pc:spChg>
        <pc:spChg chg="del">
          <ac:chgData name="Christino Barbosa" userId="8d6371fc41eee608" providerId="Windows Live" clId="Web-{535A0CAD-EF26-451D-970A-9CD934532255}" dt="2021-12-04T16:11:16.401" v="11"/>
          <ac:spMkLst>
            <pc:docMk/>
            <pc:sldMk cId="3738560798" sldId="367"/>
            <ac:spMk id="141" creationId="{0AB6E427-3F73-4C06-A5D5-AE52C3883B50}"/>
          </ac:spMkLst>
        </pc:spChg>
        <pc:spChg chg="del">
          <ac:chgData name="Christino Barbosa" userId="8d6371fc41eee608" providerId="Windows Live" clId="Web-{535A0CAD-EF26-451D-970A-9CD934532255}" dt="2021-12-04T16:11:16.401" v="11"/>
          <ac:spMkLst>
            <pc:docMk/>
            <pc:sldMk cId="3738560798" sldId="367"/>
            <ac:spMk id="143" creationId="{D8C9BDAA-0390-4B39-9B5C-BC95E5120DA4}"/>
          </ac:spMkLst>
        </pc:spChg>
        <pc:picChg chg="add mod ord">
          <ac:chgData name="Christino Barbosa" userId="8d6371fc41eee608" providerId="Windows Live" clId="Web-{535A0CAD-EF26-451D-970A-9CD934532255}" dt="2021-12-04T16:11:16.401" v="11"/>
          <ac:picMkLst>
            <pc:docMk/>
            <pc:sldMk cId="3738560798" sldId="367"/>
            <ac:picMk id="3" creationId="{AC9C3116-AC15-45BD-BF55-02446DE17F1D}"/>
          </ac:picMkLst>
        </pc:picChg>
        <pc:picChg chg="add mod">
          <ac:chgData name="Christino Barbosa" userId="8d6371fc41eee608" providerId="Windows Live" clId="Web-{535A0CAD-EF26-451D-970A-9CD934532255}" dt="2021-12-04T16:21:05.709" v="27" actId="1076"/>
          <ac:picMkLst>
            <pc:docMk/>
            <pc:sldMk cId="3738560798" sldId="367"/>
            <ac:picMk id="4" creationId="{41ADFF66-3D8F-44CA-A5C1-0501F553A1DB}"/>
          </ac:picMkLst>
        </pc:picChg>
        <pc:cxnChg chg="add">
          <ac:chgData name="Christino Barbosa" userId="8d6371fc41eee608" providerId="Windows Live" clId="Web-{535A0CAD-EF26-451D-970A-9CD934532255}" dt="2021-12-04T16:11:16.401" v="11"/>
          <ac:cxnSpMkLst>
            <pc:docMk/>
            <pc:sldMk cId="3738560798" sldId="367"/>
            <ac:cxnSpMk id="88" creationId="{C5025DAC-8B93-4160-B017-3A274A5828C0}"/>
          </ac:cxnSpMkLst>
        </pc:cxnChg>
        <pc:cxnChg chg="add">
          <ac:chgData name="Christino Barbosa" userId="8d6371fc41eee608" providerId="Windows Live" clId="Web-{535A0CAD-EF26-451D-970A-9CD934532255}" dt="2021-12-04T16:11:16.401" v="11"/>
          <ac:cxnSpMkLst>
            <pc:docMk/>
            <pc:sldMk cId="3738560798" sldId="367"/>
            <ac:cxnSpMk id="94" creationId="{55646586-8E5D-4A2B-BDA9-01CE28AC89A1}"/>
          </ac:cxnSpMkLst>
        </pc:cxnChg>
        <pc:cxnChg chg="del">
          <ac:chgData name="Christino Barbosa" userId="8d6371fc41eee608" providerId="Windows Live" clId="Web-{535A0CAD-EF26-451D-970A-9CD934532255}" dt="2021-12-04T16:11:16.401" v="11"/>
          <ac:cxnSpMkLst>
            <pc:docMk/>
            <pc:sldMk cId="3738560798" sldId="367"/>
            <ac:cxnSpMk id="139" creationId="{C5025DAC-8B93-4160-B017-3A274A5828C0}"/>
          </ac:cxnSpMkLst>
        </pc:cxnChg>
        <pc:cxnChg chg="del">
          <ac:chgData name="Christino Barbosa" userId="8d6371fc41eee608" providerId="Windows Live" clId="Web-{535A0CAD-EF26-451D-970A-9CD934532255}" dt="2021-12-04T16:11:16.401" v="11"/>
          <ac:cxnSpMkLst>
            <pc:docMk/>
            <pc:sldMk cId="3738560798" sldId="367"/>
            <ac:cxnSpMk id="145" creationId="{E04A321A-A039-4720-87B4-66A4210E0D57}"/>
          </ac:cxnSpMkLst>
        </pc:cxnChg>
      </pc:sldChg>
    </pc:docChg>
  </pc:docChgLst>
  <pc:docChgLst>
    <pc:chgData name="Ryan Pupia" userId="6a9efc261b354b80" providerId="Windows Live" clId="Web-{CA736A09-97BE-49E1-ABCA-FDD7C420AB06}"/>
    <pc:docChg chg="modSld">
      <pc:chgData name="Ryan Pupia" userId="6a9efc261b354b80" providerId="Windows Live" clId="Web-{CA736A09-97BE-49E1-ABCA-FDD7C420AB06}" dt="2021-12-02T16:42:48.807" v="12" actId="20577"/>
      <pc:docMkLst>
        <pc:docMk/>
      </pc:docMkLst>
      <pc:sldChg chg="modSp">
        <pc:chgData name="Ryan Pupia" userId="6a9efc261b354b80" providerId="Windows Live" clId="Web-{CA736A09-97BE-49E1-ABCA-FDD7C420AB06}" dt="2021-12-02T16:42:48.807" v="12" actId="20577"/>
        <pc:sldMkLst>
          <pc:docMk/>
          <pc:sldMk cId="3985045568" sldId="364"/>
        </pc:sldMkLst>
        <pc:spChg chg="mod">
          <ac:chgData name="Ryan Pupia" userId="6a9efc261b354b80" providerId="Windows Live" clId="Web-{CA736A09-97BE-49E1-ABCA-FDD7C420AB06}" dt="2021-12-02T16:42:48.807" v="12" actId="20577"/>
          <ac:spMkLst>
            <pc:docMk/>
            <pc:sldMk cId="3985045568" sldId="364"/>
            <ac:spMk id="10" creationId="{13AEAD05-C573-4BB0-87DE-7A53E4C41913}"/>
          </ac:spMkLst>
        </pc:spChg>
      </pc:sldChg>
    </pc:docChg>
  </pc:docChgLst>
  <pc:docChgLst>
    <pc:chgData name="Guest User" providerId="Windows Live" clId="Web-{77847E03-F127-4052-9368-A31E56AF7FA3}"/>
    <pc:docChg chg="modSld">
      <pc:chgData name="Guest User" userId="" providerId="Windows Live" clId="Web-{77847E03-F127-4052-9368-A31E56AF7FA3}" dt="2021-12-07T21:18:48.779" v="82" actId="20577"/>
      <pc:docMkLst>
        <pc:docMk/>
      </pc:docMkLst>
      <pc:sldChg chg="modSp">
        <pc:chgData name="Guest User" userId="" providerId="Windows Live" clId="Web-{77847E03-F127-4052-9368-A31E56AF7FA3}" dt="2021-12-07T21:14:08.119" v="8" actId="20577"/>
        <pc:sldMkLst>
          <pc:docMk/>
          <pc:sldMk cId="2643861236" sldId="363"/>
        </pc:sldMkLst>
        <pc:spChg chg="mod">
          <ac:chgData name="Guest User" userId="" providerId="Windows Live" clId="Web-{77847E03-F127-4052-9368-A31E56AF7FA3}" dt="2021-12-07T21:14:08.119" v="8" actId="20577"/>
          <ac:spMkLst>
            <pc:docMk/>
            <pc:sldMk cId="2643861236" sldId="363"/>
            <ac:spMk id="3" creationId="{5E37488A-8381-49A8-8439-9EF5CD2204CD}"/>
          </ac:spMkLst>
        </pc:spChg>
      </pc:sldChg>
      <pc:sldChg chg="modSp">
        <pc:chgData name="Guest User" userId="" providerId="Windows Live" clId="Web-{77847E03-F127-4052-9368-A31E56AF7FA3}" dt="2021-12-07T21:16:59.928" v="80" actId="20577"/>
        <pc:sldMkLst>
          <pc:docMk/>
          <pc:sldMk cId="30388759" sldId="370"/>
        </pc:sldMkLst>
        <pc:spChg chg="mod">
          <ac:chgData name="Guest User" userId="" providerId="Windows Live" clId="Web-{77847E03-F127-4052-9368-A31E56AF7FA3}" dt="2021-12-07T21:16:59.928" v="80" actId="20577"/>
          <ac:spMkLst>
            <pc:docMk/>
            <pc:sldMk cId="30388759" sldId="370"/>
            <ac:spMk id="2" creationId="{7515B173-D01C-4EEA-BC48-CB7834103A1C}"/>
          </ac:spMkLst>
        </pc:spChg>
      </pc:sldChg>
      <pc:sldChg chg="modSp">
        <pc:chgData name="Guest User" userId="" providerId="Windows Live" clId="Web-{77847E03-F127-4052-9368-A31E56AF7FA3}" dt="2021-12-07T21:18:48.779" v="82" actId="20577"/>
        <pc:sldMkLst>
          <pc:docMk/>
          <pc:sldMk cId="167794704" sldId="371"/>
        </pc:sldMkLst>
        <pc:spChg chg="mod">
          <ac:chgData name="Guest User" userId="" providerId="Windows Live" clId="Web-{77847E03-F127-4052-9368-A31E56AF7FA3}" dt="2021-12-07T21:18:48.779" v="82" actId="20577"/>
          <ac:spMkLst>
            <pc:docMk/>
            <pc:sldMk cId="167794704" sldId="371"/>
            <ac:spMk id="2" creationId="{5D71A032-72C4-4223-A12C-9B2C787573BA}"/>
          </ac:spMkLst>
        </pc:spChg>
      </pc:sldChg>
      <pc:sldChg chg="modSp">
        <pc:chgData name="Guest User" userId="" providerId="Windows Live" clId="Web-{77847E03-F127-4052-9368-A31E56AF7FA3}" dt="2021-12-07T21:16:42.911" v="78" actId="20577"/>
        <pc:sldMkLst>
          <pc:docMk/>
          <pc:sldMk cId="567886451" sldId="374"/>
        </pc:sldMkLst>
        <pc:spChg chg="mod">
          <ac:chgData name="Guest User" userId="" providerId="Windows Live" clId="Web-{77847E03-F127-4052-9368-A31E56AF7FA3}" dt="2021-12-07T21:16:42.911" v="78" actId="20577"/>
          <ac:spMkLst>
            <pc:docMk/>
            <pc:sldMk cId="567886451" sldId="374"/>
            <ac:spMk id="2" creationId="{5E82C486-3390-4C86-8EC4-E956C2562E67}"/>
          </ac:spMkLst>
        </pc:spChg>
      </pc:sldChg>
      <pc:sldChg chg="modSp">
        <pc:chgData name="Guest User" userId="" providerId="Windows Live" clId="Web-{77847E03-F127-4052-9368-A31E56AF7FA3}" dt="2021-12-07T21:16:13.690" v="76" actId="20577"/>
        <pc:sldMkLst>
          <pc:docMk/>
          <pc:sldMk cId="4197715693" sldId="375"/>
        </pc:sldMkLst>
        <pc:spChg chg="mod">
          <ac:chgData name="Guest User" userId="" providerId="Windows Live" clId="Web-{77847E03-F127-4052-9368-A31E56AF7FA3}" dt="2021-12-07T21:16:13.690" v="76" actId="20577"/>
          <ac:spMkLst>
            <pc:docMk/>
            <pc:sldMk cId="4197715693" sldId="375"/>
            <ac:spMk id="3" creationId="{1F4CBE00-2053-42B1-8994-E9267CF387AD}"/>
          </ac:spMkLst>
        </pc:spChg>
      </pc:sldChg>
    </pc:docChg>
  </pc:docChgLst>
  <pc:docChgLst>
    <pc:chgData name="Ryan Pupia" userId="6a9efc261b354b80" providerId="Windows Live" clId="Web-{59BD6706-8780-403F-A39D-942E1BBEC4C2}"/>
    <pc:docChg chg="delSld modSld modSection">
      <pc:chgData name="Ryan Pupia" userId="6a9efc261b354b80" providerId="Windows Live" clId="Web-{59BD6706-8780-403F-A39D-942E1BBEC4C2}" dt="2021-12-12T22:41:02.348" v="4"/>
      <pc:docMkLst>
        <pc:docMk/>
      </pc:docMkLst>
      <pc:sldChg chg="del">
        <pc:chgData name="Ryan Pupia" userId="6a9efc261b354b80" providerId="Windows Live" clId="Web-{59BD6706-8780-403F-A39D-942E1BBEC4C2}" dt="2021-12-12T22:41:02.348" v="4"/>
        <pc:sldMkLst>
          <pc:docMk/>
          <pc:sldMk cId="2277497116" sldId="354"/>
        </pc:sldMkLst>
      </pc:sldChg>
      <pc:sldChg chg="del">
        <pc:chgData name="Ryan Pupia" userId="6a9efc261b354b80" providerId="Windows Live" clId="Web-{59BD6706-8780-403F-A39D-942E1BBEC4C2}" dt="2021-12-12T22:40:21.066" v="1"/>
        <pc:sldMkLst>
          <pc:docMk/>
          <pc:sldMk cId="2000087913" sldId="357"/>
        </pc:sldMkLst>
      </pc:sldChg>
      <pc:sldChg chg="delSp">
        <pc:chgData name="Ryan Pupia" userId="6a9efc261b354b80" providerId="Windows Live" clId="Web-{59BD6706-8780-403F-A39D-942E1BBEC4C2}" dt="2021-12-12T22:40:06.144" v="0"/>
        <pc:sldMkLst>
          <pc:docMk/>
          <pc:sldMk cId="2497770984" sldId="362"/>
        </pc:sldMkLst>
        <pc:spChg chg="del">
          <ac:chgData name="Ryan Pupia" userId="6a9efc261b354b80" providerId="Windows Live" clId="Web-{59BD6706-8780-403F-A39D-942E1BBEC4C2}" dt="2021-12-12T22:40:06.144" v="0"/>
          <ac:spMkLst>
            <pc:docMk/>
            <pc:sldMk cId="2497770984" sldId="362"/>
            <ac:spMk id="3" creationId="{BF40D75A-CE48-4D17-8D3C-FA935079318D}"/>
          </ac:spMkLst>
        </pc:spChg>
      </pc:sldChg>
      <pc:sldChg chg="del">
        <pc:chgData name="Ryan Pupia" userId="6a9efc261b354b80" providerId="Windows Live" clId="Web-{59BD6706-8780-403F-A39D-942E1BBEC4C2}" dt="2021-12-12T22:40:35.129" v="3"/>
        <pc:sldMkLst>
          <pc:docMk/>
          <pc:sldMk cId="258444022" sldId="368"/>
        </pc:sldMkLst>
      </pc:sldChg>
      <pc:sldChg chg="del">
        <pc:chgData name="Ryan Pupia" userId="6a9efc261b354b80" providerId="Windows Live" clId="Web-{59BD6706-8780-403F-A39D-942E1BBEC4C2}" dt="2021-12-12T22:40:27.894" v="2"/>
        <pc:sldMkLst>
          <pc:docMk/>
          <pc:sldMk cId="330765084" sldId="369"/>
        </pc:sldMkLst>
      </pc:sldChg>
    </pc:docChg>
  </pc:docChgLst>
  <pc:docChgLst>
    <pc:chgData name="Ryan Pupia" userId="6a9efc261b354b80" providerId="LiveId" clId="{121FACF3-CE4C-4008-BD45-86C6430B0173}"/>
    <pc:docChg chg="modSld">
      <pc:chgData name="Ryan Pupia" userId="6a9efc261b354b80" providerId="LiveId" clId="{121FACF3-CE4C-4008-BD45-86C6430B0173}" dt="2021-11-30T02:24:38.439" v="12" actId="20577"/>
      <pc:docMkLst>
        <pc:docMk/>
      </pc:docMkLst>
      <pc:sldChg chg="modSp mod">
        <pc:chgData name="Ryan Pupia" userId="6a9efc261b354b80" providerId="LiveId" clId="{121FACF3-CE4C-4008-BD45-86C6430B0173}" dt="2021-11-30T02:24:38.439" v="12" actId="20577"/>
        <pc:sldMkLst>
          <pc:docMk/>
          <pc:sldMk cId="2000087913" sldId="357"/>
        </pc:sldMkLst>
        <pc:spChg chg="mod">
          <ac:chgData name="Ryan Pupia" userId="6a9efc261b354b80" providerId="LiveId" clId="{121FACF3-CE4C-4008-BD45-86C6430B0173}" dt="2021-11-30T02:24:38.439" v="12" actId="20577"/>
          <ac:spMkLst>
            <pc:docMk/>
            <pc:sldMk cId="2000087913" sldId="357"/>
            <ac:spMk id="3" creationId="{BF40D75A-CE48-4D17-8D3C-FA935079318D}"/>
          </ac:spMkLst>
        </pc:spChg>
      </pc:sldChg>
    </pc:docChg>
  </pc:docChgLst>
  <pc:docChgLst>
    <pc:chgData name="Christino Barbosa" userId="8d6371fc41eee608" providerId="Windows Live" clId="Web-{8B2B201B-71FE-4312-A72B-F75D62FF4FA9}"/>
    <pc:docChg chg="modSld">
      <pc:chgData name="Christino Barbosa" userId="8d6371fc41eee608" providerId="Windows Live" clId="Web-{8B2B201B-71FE-4312-A72B-F75D62FF4FA9}" dt="2021-12-07T17:49:41.976" v="146" actId="20577"/>
      <pc:docMkLst>
        <pc:docMk/>
      </pc:docMkLst>
      <pc:sldChg chg="addSp modSp">
        <pc:chgData name="Christino Barbosa" userId="8d6371fc41eee608" providerId="Windows Live" clId="Web-{8B2B201B-71FE-4312-A72B-F75D62FF4FA9}" dt="2021-12-07T17:49:41.976" v="146" actId="20577"/>
        <pc:sldMkLst>
          <pc:docMk/>
          <pc:sldMk cId="3738560798" sldId="367"/>
        </pc:sldMkLst>
        <pc:spChg chg="add mod">
          <ac:chgData name="Christino Barbosa" userId="8d6371fc41eee608" providerId="Windows Live" clId="Web-{8B2B201B-71FE-4312-A72B-F75D62FF4FA9}" dt="2021-12-07T17:49:41.976" v="146" actId="20577"/>
          <ac:spMkLst>
            <pc:docMk/>
            <pc:sldMk cId="3738560798" sldId="367"/>
            <ac:spMk id="3" creationId="{018B4D04-8968-411D-BA0B-EE8DB1CBB657}"/>
          </ac:spMkLst>
        </pc:spChg>
        <pc:picChg chg="mod">
          <ac:chgData name="Christino Barbosa" userId="8d6371fc41eee608" providerId="Windows Live" clId="Web-{8B2B201B-71FE-4312-A72B-F75D62FF4FA9}" dt="2021-12-07T17:41:04.682" v="0" actId="1076"/>
          <ac:picMkLst>
            <pc:docMk/>
            <pc:sldMk cId="3738560798" sldId="367"/>
            <ac:picMk id="4" creationId="{41ADFF66-3D8F-44CA-A5C1-0501F553A1DB}"/>
          </ac:picMkLst>
        </pc:picChg>
      </pc:sldChg>
    </pc:docChg>
  </pc:docChgLst>
  <pc:docChgLst>
    <pc:chgData name="Guest User" providerId="Windows Live" clId="Web-{1B03844A-3586-43B6-8093-DAC855FF9EBD}"/>
    <pc:docChg chg="addSld delSld modSection">
      <pc:chgData name="Guest User" userId="" providerId="Windows Live" clId="Web-{1B03844A-3586-43B6-8093-DAC855FF9EBD}" dt="2021-12-02T22:17:44.115" v="4"/>
      <pc:docMkLst>
        <pc:docMk/>
      </pc:docMkLst>
      <pc:sldChg chg="new">
        <pc:chgData name="Guest User" userId="" providerId="Windows Live" clId="Web-{1B03844A-3586-43B6-8093-DAC855FF9EBD}" dt="2021-12-02T22:01:36.555" v="0"/>
        <pc:sldMkLst>
          <pc:docMk/>
          <pc:sldMk cId="330765084" sldId="369"/>
        </pc:sldMkLst>
      </pc:sldChg>
      <pc:sldChg chg="new del">
        <pc:chgData name="Guest User" userId="" providerId="Windows Live" clId="Web-{1B03844A-3586-43B6-8093-DAC855FF9EBD}" dt="2021-12-02T22:17:44.115" v="4"/>
        <pc:sldMkLst>
          <pc:docMk/>
          <pc:sldMk cId="3908103340" sldId="370"/>
        </pc:sldMkLst>
      </pc:sldChg>
      <pc:sldChg chg="new del">
        <pc:chgData name="Guest User" userId="" providerId="Windows Live" clId="Web-{1B03844A-3586-43B6-8093-DAC855FF9EBD}" dt="2021-12-02T22:17:35.506" v="3"/>
        <pc:sldMkLst>
          <pc:docMk/>
          <pc:sldMk cId="3827386212" sldId="371"/>
        </pc:sldMkLst>
      </pc:sldChg>
    </pc:docChg>
  </pc:docChgLst>
  <pc:docChgLst>
    <pc:chgData name="Guest User" providerId="Windows Live" clId="Web-{1EA2A63F-0821-4AB4-9FBE-0E5C964671B1}"/>
    <pc:docChg chg="modSld">
      <pc:chgData name="Guest User" userId="" providerId="Windows Live" clId="Web-{1EA2A63F-0821-4AB4-9FBE-0E5C964671B1}" dt="2021-12-12T17:24:27.290" v="6" actId="20577"/>
      <pc:docMkLst>
        <pc:docMk/>
      </pc:docMkLst>
      <pc:sldChg chg="modSp">
        <pc:chgData name="Guest User" userId="" providerId="Windows Live" clId="Web-{1EA2A63F-0821-4AB4-9FBE-0E5C964671B1}" dt="2021-12-12T17:24:09.945" v="5" actId="20577"/>
        <pc:sldMkLst>
          <pc:docMk/>
          <pc:sldMk cId="3788409656" sldId="373"/>
        </pc:sldMkLst>
        <pc:spChg chg="mod">
          <ac:chgData name="Guest User" userId="" providerId="Windows Live" clId="Web-{1EA2A63F-0821-4AB4-9FBE-0E5C964671B1}" dt="2021-12-12T17:24:09.945" v="5" actId="20577"/>
          <ac:spMkLst>
            <pc:docMk/>
            <pc:sldMk cId="3788409656" sldId="373"/>
            <ac:spMk id="4" creationId="{118C7E65-4787-4711-A8CD-23380190600B}"/>
          </ac:spMkLst>
        </pc:spChg>
      </pc:sldChg>
      <pc:sldChg chg="modSp">
        <pc:chgData name="Guest User" userId="" providerId="Windows Live" clId="Web-{1EA2A63F-0821-4AB4-9FBE-0E5C964671B1}" dt="2021-12-12T17:24:27.290" v="6" actId="20577"/>
        <pc:sldMkLst>
          <pc:docMk/>
          <pc:sldMk cId="567886451" sldId="374"/>
        </pc:sldMkLst>
        <pc:spChg chg="mod">
          <ac:chgData name="Guest User" userId="" providerId="Windows Live" clId="Web-{1EA2A63F-0821-4AB4-9FBE-0E5C964671B1}" dt="2021-12-12T17:24:27.290" v="6" actId="20577"/>
          <ac:spMkLst>
            <pc:docMk/>
            <pc:sldMk cId="567886451" sldId="374"/>
            <ac:spMk id="4" creationId="{B4991D2C-E15D-4E70-A9B0-EEA61FEA2727}"/>
          </ac:spMkLst>
        </pc:spChg>
      </pc:sldChg>
    </pc:docChg>
  </pc:docChgLst>
  <pc:docChgLst>
    <pc:chgData name="Ryan Pupia" userId="6a9efc261b354b80" providerId="Windows Live" clId="Web-{65019E80-790E-47F7-A715-C8BA8B3CF77B}"/>
    <pc:docChg chg="modSld">
      <pc:chgData name="Ryan Pupia" userId="6a9efc261b354b80" providerId="Windows Live" clId="Web-{65019E80-790E-47F7-A715-C8BA8B3CF77B}" dt="2021-12-07T03:51:51.782" v="319" actId="1076"/>
      <pc:docMkLst>
        <pc:docMk/>
      </pc:docMkLst>
      <pc:sldChg chg="addSp delSp modSp">
        <pc:chgData name="Ryan Pupia" userId="6a9efc261b354b80" providerId="Windows Live" clId="Web-{65019E80-790E-47F7-A715-C8BA8B3CF77B}" dt="2021-12-07T03:40:43.045" v="39" actId="20577"/>
        <pc:sldMkLst>
          <pc:docMk/>
          <pc:sldMk cId="2497770984" sldId="362"/>
        </pc:sldMkLst>
        <pc:spChg chg="add mod">
          <ac:chgData name="Ryan Pupia" userId="6a9efc261b354b80" providerId="Windows Live" clId="Web-{65019E80-790E-47F7-A715-C8BA8B3CF77B}" dt="2021-12-07T03:40:29.561" v="35" actId="20577"/>
          <ac:spMkLst>
            <pc:docMk/>
            <pc:sldMk cId="2497770984" sldId="362"/>
            <ac:spMk id="4" creationId="{75B18E96-40FE-48B2-8D7C-C8621683C685}"/>
          </ac:spMkLst>
        </pc:spChg>
        <pc:spChg chg="mod">
          <ac:chgData name="Ryan Pupia" userId="6a9efc261b354b80" providerId="Windows Live" clId="Web-{65019E80-790E-47F7-A715-C8BA8B3CF77B}" dt="2021-12-07T03:40:09.748" v="24" actId="20577"/>
          <ac:spMkLst>
            <pc:docMk/>
            <pc:sldMk cId="2497770984" sldId="362"/>
            <ac:spMk id="7" creationId="{31BF9F39-5811-4347-A162-6DE76B3B226C}"/>
          </ac:spMkLst>
        </pc:spChg>
        <pc:spChg chg="add del">
          <ac:chgData name="Ryan Pupia" userId="6a9efc261b354b80" providerId="Windows Live" clId="Web-{65019E80-790E-47F7-A715-C8BA8B3CF77B}" dt="2021-12-07T03:40:12.951" v="27"/>
          <ac:spMkLst>
            <pc:docMk/>
            <pc:sldMk cId="2497770984" sldId="362"/>
            <ac:spMk id="9" creationId="{3E6960BC-A850-4C3F-8710-BBB4997E2655}"/>
          </ac:spMkLst>
        </pc:spChg>
        <pc:spChg chg="mod">
          <ac:chgData name="Ryan Pupia" userId="6a9efc261b354b80" providerId="Windows Live" clId="Web-{65019E80-790E-47F7-A715-C8BA8B3CF77B}" dt="2021-12-07T03:40:43.045" v="39" actId="20577"/>
          <ac:spMkLst>
            <pc:docMk/>
            <pc:sldMk cId="2497770984" sldId="362"/>
            <ac:spMk id="16" creationId="{BBB3CA7D-A530-4720-B12F-0A164FF50D9F}"/>
          </ac:spMkLst>
        </pc:spChg>
      </pc:sldChg>
      <pc:sldChg chg="delSp modSp">
        <pc:chgData name="Ryan Pupia" userId="6a9efc261b354b80" providerId="Windows Live" clId="Web-{65019E80-790E-47F7-A715-C8BA8B3CF77B}" dt="2021-12-07T03:50:41.640" v="308" actId="20577"/>
        <pc:sldMkLst>
          <pc:docMk/>
          <pc:sldMk cId="2643861236" sldId="363"/>
        </pc:sldMkLst>
        <pc:spChg chg="mod">
          <ac:chgData name="Ryan Pupia" userId="6a9efc261b354b80" providerId="Windows Live" clId="Web-{65019E80-790E-47F7-A715-C8BA8B3CF77B}" dt="2021-12-07T03:50:41.640" v="308" actId="20577"/>
          <ac:spMkLst>
            <pc:docMk/>
            <pc:sldMk cId="2643861236" sldId="363"/>
            <ac:spMk id="3" creationId="{5E37488A-8381-49A8-8439-9EF5CD2204CD}"/>
          </ac:spMkLst>
        </pc:spChg>
        <pc:spChg chg="del mod">
          <ac:chgData name="Ryan Pupia" userId="6a9efc261b354b80" providerId="Windows Live" clId="Web-{65019E80-790E-47F7-A715-C8BA8B3CF77B}" dt="2021-12-07T03:49:33.044" v="262"/>
          <ac:spMkLst>
            <pc:docMk/>
            <pc:sldMk cId="2643861236" sldId="363"/>
            <ac:spMk id="4" creationId="{28B23B72-D4B5-41D4-B47A-336B537B004B}"/>
          </ac:spMkLst>
        </pc:spChg>
        <pc:spChg chg="del mod">
          <ac:chgData name="Ryan Pupia" userId="6a9efc261b354b80" providerId="Windows Live" clId="Web-{65019E80-790E-47F7-A715-C8BA8B3CF77B}" dt="2021-12-07T03:49:50.607" v="265"/>
          <ac:spMkLst>
            <pc:docMk/>
            <pc:sldMk cId="2643861236" sldId="363"/>
            <ac:spMk id="7" creationId="{E540448A-EEF5-48E2-9ACE-C2F549E8DA61}"/>
          </ac:spMkLst>
        </pc:spChg>
        <pc:picChg chg="mod">
          <ac:chgData name="Ryan Pupia" userId="6a9efc261b354b80" providerId="Windows Live" clId="Web-{65019E80-790E-47F7-A715-C8BA8B3CF77B}" dt="2021-12-07T03:50:00.467" v="267" actId="1076"/>
          <ac:picMkLst>
            <pc:docMk/>
            <pc:sldMk cId="2643861236" sldId="363"/>
            <ac:picMk id="9" creationId="{D501C420-9B5B-4491-A32D-BACE3A4F90A4}"/>
          </ac:picMkLst>
        </pc:picChg>
        <pc:picChg chg="mod">
          <ac:chgData name="Ryan Pupia" userId="6a9efc261b354b80" providerId="Windows Live" clId="Web-{65019E80-790E-47F7-A715-C8BA8B3CF77B}" dt="2021-12-07T03:50:14.248" v="268" actId="14100"/>
          <ac:picMkLst>
            <pc:docMk/>
            <pc:sldMk cId="2643861236" sldId="363"/>
            <ac:picMk id="11" creationId="{C391D764-EFD6-4C39-AEAC-038A8DFB3EF8}"/>
          </ac:picMkLst>
        </pc:picChg>
      </pc:sldChg>
      <pc:sldChg chg="modSp">
        <pc:chgData name="Ryan Pupia" userId="6a9efc261b354b80" providerId="Windows Live" clId="Web-{65019E80-790E-47F7-A715-C8BA8B3CF77B}" dt="2021-12-07T03:51:51.782" v="319" actId="1076"/>
        <pc:sldMkLst>
          <pc:docMk/>
          <pc:sldMk cId="3985045568" sldId="364"/>
        </pc:sldMkLst>
        <pc:spChg chg="mod">
          <ac:chgData name="Ryan Pupia" userId="6a9efc261b354b80" providerId="Windows Live" clId="Web-{65019E80-790E-47F7-A715-C8BA8B3CF77B}" dt="2021-12-07T03:51:29.875" v="318" actId="1076"/>
          <ac:spMkLst>
            <pc:docMk/>
            <pc:sldMk cId="3985045568" sldId="364"/>
            <ac:spMk id="3" creationId="{971C7391-8E9E-48A2-8B88-A7323B291422}"/>
          </ac:spMkLst>
        </pc:spChg>
        <pc:spChg chg="mod">
          <ac:chgData name="Ryan Pupia" userId="6a9efc261b354b80" providerId="Windows Live" clId="Web-{65019E80-790E-47F7-A715-C8BA8B3CF77B}" dt="2021-12-07T03:51:51.782" v="319" actId="1076"/>
          <ac:spMkLst>
            <pc:docMk/>
            <pc:sldMk cId="3985045568" sldId="364"/>
            <ac:spMk id="10" creationId="{13AEAD05-C573-4BB0-87DE-7A53E4C41913}"/>
          </ac:spMkLst>
        </pc:spChg>
        <pc:picChg chg="mod">
          <ac:chgData name="Ryan Pupia" userId="6a9efc261b354b80" providerId="Windows Live" clId="Web-{65019E80-790E-47F7-A715-C8BA8B3CF77B}" dt="2021-12-07T03:44:18.457" v="71" actId="1076"/>
          <ac:picMkLst>
            <pc:docMk/>
            <pc:sldMk cId="3985045568" sldId="364"/>
            <ac:picMk id="9" creationId="{BED7A0C0-2B2B-4AEB-84D7-1A7C6BD6C662}"/>
          </ac:picMkLst>
        </pc:picChg>
      </pc:sldChg>
    </pc:docChg>
  </pc:docChgLst>
  <pc:docChgLst>
    <pc:chgData name="Christino Barbosa" userId="8d6371fc41eee608" providerId="Windows Live" clId="Web-{7FC156DA-4ADD-4302-ABBA-2507A4793EA4}"/>
    <pc:docChg chg="modSld">
      <pc:chgData name="Christino Barbosa" userId="8d6371fc41eee608" providerId="Windows Live" clId="Web-{7FC156DA-4ADD-4302-ABBA-2507A4793EA4}" dt="2021-12-07T17:17:26.090" v="75" actId="14100"/>
      <pc:docMkLst>
        <pc:docMk/>
      </pc:docMkLst>
      <pc:sldChg chg="addSp modSp mod modClrScheme chgLayout">
        <pc:chgData name="Christino Barbosa" userId="8d6371fc41eee608" providerId="Windows Live" clId="Web-{7FC156DA-4ADD-4302-ABBA-2507A4793EA4}" dt="2021-12-07T17:06:49.250" v="5" actId="1076"/>
        <pc:sldMkLst>
          <pc:docMk/>
          <pc:sldMk cId="2636767066" sldId="365"/>
        </pc:sldMkLst>
        <pc:spChg chg="mod ord">
          <ac:chgData name="Christino Barbosa" userId="8d6371fc41eee608" providerId="Windows Live" clId="Web-{7FC156DA-4ADD-4302-ABBA-2507A4793EA4}" dt="2021-12-07T17:06:24.952" v="0"/>
          <ac:spMkLst>
            <pc:docMk/>
            <pc:sldMk cId="2636767066" sldId="365"/>
            <ac:spMk id="2" creationId="{0B87D34D-750C-4F7B-BB92-1326F3FB62D3}"/>
          </ac:spMkLst>
        </pc:spChg>
        <pc:spChg chg="mod ord">
          <ac:chgData name="Christino Barbosa" userId="8d6371fc41eee608" providerId="Windows Live" clId="Web-{7FC156DA-4ADD-4302-ABBA-2507A4793EA4}" dt="2021-12-07T17:06:24.952" v="0"/>
          <ac:spMkLst>
            <pc:docMk/>
            <pc:sldMk cId="2636767066" sldId="365"/>
            <ac:spMk id="5" creationId="{2B2B289F-D2E7-4ED1-ABB9-DC4FCC56E9C3}"/>
          </ac:spMkLst>
        </pc:spChg>
        <pc:spChg chg="mod ord">
          <ac:chgData name="Christino Barbosa" userId="8d6371fc41eee608" providerId="Windows Live" clId="Web-{7FC156DA-4ADD-4302-ABBA-2507A4793EA4}" dt="2021-12-07T17:06:24.952" v="0"/>
          <ac:spMkLst>
            <pc:docMk/>
            <pc:sldMk cId="2636767066" sldId="365"/>
            <ac:spMk id="6" creationId="{1268ED11-CFDA-4544-81A7-D65DD3E73056}"/>
          </ac:spMkLst>
        </pc:spChg>
        <pc:spChg chg="mod ord">
          <ac:chgData name="Christino Barbosa" userId="8d6371fc41eee608" providerId="Windows Live" clId="Web-{7FC156DA-4ADD-4302-ABBA-2507A4793EA4}" dt="2021-12-07T17:06:24.952" v="0"/>
          <ac:spMkLst>
            <pc:docMk/>
            <pc:sldMk cId="2636767066" sldId="365"/>
            <ac:spMk id="7" creationId="{09820968-C707-42A1-A584-9D8E887CCA29}"/>
          </ac:spMkLst>
        </pc:spChg>
        <pc:spChg chg="mod ord">
          <ac:chgData name="Christino Barbosa" userId="8d6371fc41eee608" providerId="Windows Live" clId="Web-{7FC156DA-4ADD-4302-ABBA-2507A4793EA4}" dt="2021-12-07T17:06:24.952" v="0"/>
          <ac:spMkLst>
            <pc:docMk/>
            <pc:sldMk cId="2636767066" sldId="365"/>
            <ac:spMk id="8" creationId="{29F5BEC1-AAE2-4FB9-A529-7D1A52580FA6}"/>
          </ac:spMkLst>
        </pc:spChg>
        <pc:spChg chg="add mod ord">
          <ac:chgData name="Christino Barbosa" userId="8d6371fc41eee608" providerId="Windows Live" clId="Web-{7FC156DA-4ADD-4302-ABBA-2507A4793EA4}" dt="2021-12-07T17:06:24.952" v="0"/>
          <ac:spMkLst>
            <pc:docMk/>
            <pc:sldMk cId="2636767066" sldId="365"/>
            <ac:spMk id="9" creationId="{F8441B2D-5147-446C-9AB6-4E1F286D093A}"/>
          </ac:spMkLst>
        </pc:spChg>
        <pc:picChg chg="mod">
          <ac:chgData name="Christino Barbosa" userId="8d6371fc41eee608" providerId="Windows Live" clId="Web-{7FC156DA-4ADD-4302-ABBA-2507A4793EA4}" dt="2021-12-07T17:06:31.187" v="1" actId="1076"/>
          <ac:picMkLst>
            <pc:docMk/>
            <pc:sldMk cId="2636767066" sldId="365"/>
            <ac:picMk id="3" creationId="{FE493C4B-8394-4C30-8652-A9FB73F2B071}"/>
          </ac:picMkLst>
        </pc:picChg>
        <pc:picChg chg="mod">
          <ac:chgData name="Christino Barbosa" userId="8d6371fc41eee608" providerId="Windows Live" clId="Web-{7FC156DA-4ADD-4302-ABBA-2507A4793EA4}" dt="2021-12-07T17:06:49.250" v="5" actId="1076"/>
          <ac:picMkLst>
            <pc:docMk/>
            <pc:sldMk cId="2636767066" sldId="365"/>
            <ac:picMk id="4" creationId="{CFA216F6-F959-4004-B739-7AA6FBAE05A7}"/>
          </ac:picMkLst>
        </pc:picChg>
      </pc:sldChg>
      <pc:sldChg chg="addSp modSp mod modClrScheme chgLayout">
        <pc:chgData name="Christino Barbosa" userId="8d6371fc41eee608" providerId="Windows Live" clId="Web-{7FC156DA-4ADD-4302-ABBA-2507A4793EA4}" dt="2021-12-07T17:07:43.266" v="17" actId="1076"/>
        <pc:sldMkLst>
          <pc:docMk/>
          <pc:sldMk cId="4152936157" sldId="366"/>
        </pc:sldMkLst>
        <pc:spChg chg="mod ord">
          <ac:chgData name="Christino Barbosa" userId="8d6371fc41eee608" providerId="Windows Live" clId="Web-{7FC156DA-4ADD-4302-ABBA-2507A4793EA4}" dt="2021-12-07T17:06:54.281" v="6"/>
          <ac:spMkLst>
            <pc:docMk/>
            <pc:sldMk cId="4152936157" sldId="366"/>
            <ac:spMk id="2" creationId="{0B87D34D-750C-4F7B-BB92-1326F3FB62D3}"/>
          </ac:spMkLst>
        </pc:spChg>
        <pc:spChg chg="mod ord">
          <ac:chgData name="Christino Barbosa" userId="8d6371fc41eee608" providerId="Windows Live" clId="Web-{7FC156DA-4ADD-4302-ABBA-2507A4793EA4}" dt="2021-12-07T17:06:54.281" v="6"/>
          <ac:spMkLst>
            <pc:docMk/>
            <pc:sldMk cId="4152936157" sldId="366"/>
            <ac:spMk id="5" creationId="{2B2B289F-D2E7-4ED1-ABB9-DC4FCC56E9C3}"/>
          </ac:spMkLst>
        </pc:spChg>
        <pc:spChg chg="mod ord">
          <ac:chgData name="Christino Barbosa" userId="8d6371fc41eee608" providerId="Windows Live" clId="Web-{7FC156DA-4ADD-4302-ABBA-2507A4793EA4}" dt="2021-12-07T17:06:54.281" v="6"/>
          <ac:spMkLst>
            <pc:docMk/>
            <pc:sldMk cId="4152936157" sldId="366"/>
            <ac:spMk id="6" creationId="{1268ED11-CFDA-4544-81A7-D65DD3E73056}"/>
          </ac:spMkLst>
        </pc:spChg>
        <pc:spChg chg="mod ord">
          <ac:chgData name="Christino Barbosa" userId="8d6371fc41eee608" providerId="Windows Live" clId="Web-{7FC156DA-4ADD-4302-ABBA-2507A4793EA4}" dt="2021-12-07T17:07:23.110" v="12" actId="20577"/>
          <ac:spMkLst>
            <pc:docMk/>
            <pc:sldMk cId="4152936157" sldId="366"/>
            <ac:spMk id="8" creationId="{29F5BEC1-AAE2-4FB9-A529-7D1A52580FA6}"/>
          </ac:spMkLst>
        </pc:spChg>
        <pc:spChg chg="add mod ord">
          <ac:chgData name="Christino Barbosa" userId="8d6371fc41eee608" providerId="Windows Live" clId="Web-{7FC156DA-4ADD-4302-ABBA-2507A4793EA4}" dt="2021-12-07T17:06:54.281" v="6"/>
          <ac:spMkLst>
            <pc:docMk/>
            <pc:sldMk cId="4152936157" sldId="366"/>
            <ac:spMk id="9" creationId="{0511DE54-A786-48C4-B889-260A315E3DD3}"/>
          </ac:spMkLst>
        </pc:spChg>
        <pc:spChg chg="mod ord">
          <ac:chgData name="Christino Barbosa" userId="8d6371fc41eee608" providerId="Windows Live" clId="Web-{7FC156DA-4ADD-4302-ABBA-2507A4793EA4}" dt="2021-12-07T17:06:54.281" v="6"/>
          <ac:spMkLst>
            <pc:docMk/>
            <pc:sldMk cId="4152936157" sldId="366"/>
            <ac:spMk id="12" creationId="{0E0D09D2-460A-4454-A615-6EDB0D44972E}"/>
          </ac:spMkLst>
        </pc:spChg>
        <pc:picChg chg="mod ord">
          <ac:chgData name="Christino Barbosa" userId="8d6371fc41eee608" providerId="Windows Live" clId="Web-{7FC156DA-4ADD-4302-ABBA-2507A4793EA4}" dt="2021-12-07T17:07:14.109" v="10" actId="1076"/>
          <ac:picMkLst>
            <pc:docMk/>
            <pc:sldMk cId="4152936157" sldId="366"/>
            <ac:picMk id="3" creationId="{801FC28F-F89A-4E5A-BB4D-4B49B44A2CFC}"/>
          </ac:picMkLst>
        </pc:picChg>
        <pc:picChg chg="mod">
          <ac:chgData name="Christino Barbosa" userId="8d6371fc41eee608" providerId="Windows Live" clId="Web-{7FC156DA-4ADD-4302-ABBA-2507A4793EA4}" dt="2021-12-07T17:07:36.079" v="16" actId="1076"/>
          <ac:picMkLst>
            <pc:docMk/>
            <pc:sldMk cId="4152936157" sldId="366"/>
            <ac:picMk id="4" creationId="{14721519-176F-4737-849A-EC1D077621C0}"/>
          </ac:picMkLst>
        </pc:picChg>
        <pc:picChg chg="mod">
          <ac:chgData name="Christino Barbosa" userId="8d6371fc41eee608" providerId="Windows Live" clId="Web-{7FC156DA-4ADD-4302-ABBA-2507A4793EA4}" dt="2021-12-07T17:07:43.266" v="17" actId="1076"/>
          <ac:picMkLst>
            <pc:docMk/>
            <pc:sldMk cId="4152936157" sldId="366"/>
            <ac:picMk id="7" creationId="{C338A132-7BD9-4D88-B4DB-1EEA6AB3A5AC}"/>
          </ac:picMkLst>
        </pc:picChg>
        <pc:picChg chg="mod">
          <ac:chgData name="Christino Barbosa" userId="8d6371fc41eee608" providerId="Windows Live" clId="Web-{7FC156DA-4ADD-4302-ABBA-2507A4793EA4}" dt="2021-12-07T17:07:28.360" v="13" actId="1076"/>
          <ac:picMkLst>
            <pc:docMk/>
            <pc:sldMk cId="4152936157" sldId="366"/>
            <ac:picMk id="10" creationId="{027D138A-3ACA-4B73-A044-B3D01B146F83}"/>
          </ac:picMkLst>
        </pc:picChg>
      </pc:sldChg>
      <pc:sldChg chg="addSp delSp modSp mod modClrScheme modShow chgLayout">
        <pc:chgData name="Christino Barbosa" userId="8d6371fc41eee608" providerId="Windows Live" clId="Web-{7FC156DA-4ADD-4302-ABBA-2507A4793EA4}" dt="2021-12-07T17:17:26.090" v="75" actId="14100"/>
        <pc:sldMkLst>
          <pc:docMk/>
          <pc:sldMk cId="3738560798" sldId="367"/>
        </pc:sldMkLst>
        <pc:spChg chg="mod ord">
          <ac:chgData name="Christino Barbosa" userId="8d6371fc41eee608" providerId="Windows Live" clId="Web-{7FC156DA-4ADD-4302-ABBA-2507A4793EA4}" dt="2021-12-07T17:08:37.408" v="25"/>
          <ac:spMkLst>
            <pc:docMk/>
            <pc:sldMk cId="3738560798" sldId="367"/>
            <ac:spMk id="2" creationId="{0B87D34D-750C-4F7B-BB92-1326F3FB62D3}"/>
          </ac:spMkLst>
        </pc:spChg>
        <pc:spChg chg="mod ord">
          <ac:chgData name="Christino Barbosa" userId="8d6371fc41eee608" providerId="Windows Live" clId="Web-{7FC156DA-4ADD-4302-ABBA-2507A4793EA4}" dt="2021-12-07T17:08:37.408" v="25"/>
          <ac:spMkLst>
            <pc:docMk/>
            <pc:sldMk cId="3738560798" sldId="367"/>
            <ac:spMk id="5" creationId="{2B2B289F-D2E7-4ED1-ABB9-DC4FCC56E9C3}"/>
          </ac:spMkLst>
        </pc:spChg>
        <pc:spChg chg="mod ord">
          <ac:chgData name="Christino Barbosa" userId="8d6371fc41eee608" providerId="Windows Live" clId="Web-{7FC156DA-4ADD-4302-ABBA-2507A4793EA4}" dt="2021-12-07T17:08:37.408" v="25"/>
          <ac:spMkLst>
            <pc:docMk/>
            <pc:sldMk cId="3738560798" sldId="367"/>
            <ac:spMk id="6" creationId="{1268ED11-CFDA-4544-81A7-D65DD3E73056}"/>
          </ac:spMkLst>
        </pc:spChg>
        <pc:spChg chg="mod ord">
          <ac:chgData name="Christino Barbosa" userId="8d6371fc41eee608" providerId="Windows Live" clId="Web-{7FC156DA-4ADD-4302-ABBA-2507A4793EA4}" dt="2021-12-07T17:08:37.408" v="25"/>
          <ac:spMkLst>
            <pc:docMk/>
            <pc:sldMk cId="3738560798" sldId="367"/>
            <ac:spMk id="7" creationId="{F8A9DB82-BCC8-4E4E-8723-51DCBBAEA3C5}"/>
          </ac:spMkLst>
        </pc:spChg>
        <pc:spChg chg="mod ord">
          <ac:chgData name="Christino Barbosa" userId="8d6371fc41eee608" providerId="Windows Live" clId="Web-{7FC156DA-4ADD-4302-ABBA-2507A4793EA4}" dt="2021-12-07T17:11:26.864" v="28" actId="20577"/>
          <ac:spMkLst>
            <pc:docMk/>
            <pc:sldMk cId="3738560798" sldId="367"/>
            <ac:spMk id="8" creationId="{29F5BEC1-AAE2-4FB9-A529-7D1A52580FA6}"/>
          </ac:spMkLst>
        </pc:spChg>
        <pc:spChg chg="add del mod ord">
          <ac:chgData name="Christino Barbosa" userId="8d6371fc41eee608" providerId="Windows Live" clId="Web-{7FC156DA-4ADD-4302-ABBA-2507A4793EA4}" dt="2021-12-07T17:08:22.298" v="23"/>
          <ac:spMkLst>
            <pc:docMk/>
            <pc:sldMk cId="3738560798" sldId="367"/>
            <ac:spMk id="9" creationId="{7A3FC249-C578-4567-8E8E-3045121A64F2}"/>
          </ac:spMkLst>
        </pc:spChg>
        <pc:spChg chg="add del mod ord">
          <ac:chgData name="Christino Barbosa" userId="8d6371fc41eee608" providerId="Windows Live" clId="Web-{7FC156DA-4ADD-4302-ABBA-2507A4793EA4}" dt="2021-12-07T17:11:27.083" v="29"/>
          <ac:spMkLst>
            <pc:docMk/>
            <pc:sldMk cId="3738560798" sldId="367"/>
            <ac:spMk id="10" creationId="{71EB228E-B4F0-4A29-915A-8B5561E4F11E}"/>
          </ac:spMkLst>
        </pc:spChg>
        <pc:spChg chg="add del mod">
          <ac:chgData name="Christino Barbosa" userId="8d6371fc41eee608" providerId="Windows Live" clId="Web-{7FC156DA-4ADD-4302-ABBA-2507A4793EA4}" dt="2021-12-07T17:12:00.146" v="35"/>
          <ac:spMkLst>
            <pc:docMk/>
            <pc:sldMk cId="3738560798" sldId="367"/>
            <ac:spMk id="13" creationId="{73B2CF68-DACA-4872-BF30-E29A92486E54}"/>
          </ac:spMkLst>
        </pc:spChg>
        <pc:spChg chg="add del mod ord">
          <ac:chgData name="Christino Barbosa" userId="8d6371fc41eee608" providerId="Windows Live" clId="Web-{7FC156DA-4ADD-4302-ABBA-2507A4793EA4}" dt="2021-12-07T17:13:22.710" v="42"/>
          <ac:spMkLst>
            <pc:docMk/>
            <pc:sldMk cId="3738560798" sldId="367"/>
            <ac:spMk id="15" creationId="{2D2BBEDA-1A0E-4395-AAB7-EC14F13ADE8C}"/>
          </ac:spMkLst>
        </pc:spChg>
        <pc:picChg chg="del mod">
          <ac:chgData name="Christino Barbosa" userId="8d6371fc41eee608" providerId="Windows Live" clId="Web-{7FC156DA-4ADD-4302-ABBA-2507A4793EA4}" dt="2021-12-07T17:11:44.177" v="32"/>
          <ac:picMkLst>
            <pc:docMk/>
            <pc:sldMk cId="3738560798" sldId="367"/>
            <ac:picMk id="3" creationId="{AC9C3116-AC15-45BD-BF55-02446DE17F1D}"/>
          </ac:picMkLst>
        </pc:picChg>
        <pc:picChg chg="mod">
          <ac:chgData name="Christino Barbosa" userId="8d6371fc41eee608" providerId="Windows Live" clId="Web-{7FC156DA-4ADD-4302-ABBA-2507A4793EA4}" dt="2021-12-07T17:16:55.261" v="73" actId="1076"/>
          <ac:picMkLst>
            <pc:docMk/>
            <pc:sldMk cId="3738560798" sldId="367"/>
            <ac:picMk id="4" creationId="{41ADFF66-3D8F-44CA-A5C1-0501F553A1DB}"/>
          </ac:picMkLst>
        </pc:picChg>
        <pc:picChg chg="add del mod ord modCrop">
          <ac:chgData name="Christino Barbosa" userId="8d6371fc41eee608" providerId="Windows Live" clId="Web-{7FC156DA-4ADD-4302-ABBA-2507A4793EA4}" dt="2021-12-07T17:12:06.975" v="37"/>
          <ac:picMkLst>
            <pc:docMk/>
            <pc:sldMk cId="3738560798" sldId="367"/>
            <ac:picMk id="11" creationId="{8B92C0B8-AF92-4FFA-AE5B-40C6275339E9}"/>
          </ac:picMkLst>
        </pc:picChg>
        <pc:picChg chg="add mod ord modCrop">
          <ac:chgData name="Christino Barbosa" userId="8d6371fc41eee608" providerId="Windows Live" clId="Web-{7FC156DA-4ADD-4302-ABBA-2507A4793EA4}" dt="2021-12-07T17:17:26.090" v="75" actId="14100"/>
          <ac:picMkLst>
            <pc:docMk/>
            <pc:sldMk cId="3738560798" sldId="367"/>
            <ac:picMk id="16" creationId="{8E6D71AD-9B40-4FCE-8E95-D271F8724BF8}"/>
          </ac:picMkLst>
        </pc:picChg>
        <pc:picChg chg="add del mod">
          <ac:chgData name="Christino Barbosa" userId="8d6371fc41eee608" providerId="Windows Live" clId="Web-{7FC156DA-4ADD-4302-ABBA-2507A4793EA4}" dt="2021-12-07T17:16:11.620" v="65"/>
          <ac:picMkLst>
            <pc:docMk/>
            <pc:sldMk cId="3738560798" sldId="367"/>
            <ac:picMk id="17" creationId="{BE1FFD4D-29AE-41F0-A284-3E74B90410F4}"/>
          </ac:picMkLst>
        </pc:picChg>
        <pc:picChg chg="add mod">
          <ac:chgData name="Christino Barbosa" userId="8d6371fc41eee608" providerId="Windows Live" clId="Web-{7FC156DA-4ADD-4302-ABBA-2507A4793EA4}" dt="2021-12-07T17:17:07.293" v="74" actId="14100"/>
          <ac:picMkLst>
            <pc:docMk/>
            <pc:sldMk cId="3738560798" sldId="367"/>
            <ac:picMk id="18" creationId="{F881EB99-DBCA-4AE3-A80B-5F6DE6CC5A2C}"/>
          </ac:picMkLst>
        </pc:picChg>
      </pc:sldChg>
    </pc:docChg>
  </pc:docChgLst>
  <pc:docChgLst>
    <pc:chgData name="Guest User" providerId="Windows Live" clId="Web-{276F2444-F730-4C0C-8929-A3131F43E3EC}"/>
    <pc:docChg chg="modSld">
      <pc:chgData name="Guest User" userId="" providerId="Windows Live" clId="Web-{276F2444-F730-4C0C-8929-A3131F43E3EC}" dt="2021-12-11T02:42:38.508" v="53"/>
      <pc:docMkLst>
        <pc:docMk/>
      </pc:docMkLst>
      <pc:sldChg chg="addSp delSp modSp">
        <pc:chgData name="Guest User" userId="" providerId="Windows Live" clId="Web-{276F2444-F730-4C0C-8929-A3131F43E3EC}" dt="2021-12-11T02:42:38.508" v="53"/>
        <pc:sldMkLst>
          <pc:docMk/>
          <pc:sldMk cId="167794704" sldId="371"/>
        </pc:sldMkLst>
        <pc:spChg chg="mod">
          <ac:chgData name="Guest User" userId="" providerId="Windows Live" clId="Web-{276F2444-F730-4C0C-8929-A3131F43E3EC}" dt="2021-12-11T02:42:15.055" v="51" actId="20577"/>
          <ac:spMkLst>
            <pc:docMk/>
            <pc:sldMk cId="167794704" sldId="371"/>
            <ac:spMk id="2" creationId="{5D71A032-72C4-4223-A12C-9B2C787573BA}"/>
          </ac:spMkLst>
        </pc:spChg>
        <pc:spChg chg="mod">
          <ac:chgData name="Guest User" userId="" providerId="Windows Live" clId="Web-{276F2444-F730-4C0C-8929-A3131F43E3EC}" dt="2021-12-11T02:42:20.086" v="52" actId="20577"/>
          <ac:spMkLst>
            <pc:docMk/>
            <pc:sldMk cId="167794704" sldId="371"/>
            <ac:spMk id="4" creationId="{15EAAB98-1B06-4DDC-8CF9-4930C80B7AA3}"/>
          </ac:spMkLst>
        </pc:spChg>
        <pc:spChg chg="add del mod">
          <ac:chgData name="Guest User" userId="" providerId="Windows Live" clId="Web-{276F2444-F730-4C0C-8929-A3131F43E3EC}" dt="2021-12-11T02:42:38.508" v="53"/>
          <ac:spMkLst>
            <pc:docMk/>
            <pc:sldMk cId="167794704" sldId="371"/>
            <ac:spMk id="8" creationId="{FC328414-9775-4C2E-A88D-D0F4DC950531}"/>
          </ac:spMkLst>
        </pc:spChg>
        <pc:picChg chg="del">
          <ac:chgData name="Guest User" userId="" providerId="Windows Live" clId="Web-{276F2444-F730-4C0C-8929-A3131F43E3EC}" dt="2021-12-11T02:42:07.086" v="49"/>
          <ac:picMkLst>
            <pc:docMk/>
            <pc:sldMk cId="167794704" sldId="371"/>
            <ac:picMk id="7" creationId="{0BB17181-7DAF-4142-A51C-4CC1F4F52A4E}"/>
          </ac:picMkLst>
        </pc:picChg>
        <pc:picChg chg="add mod ord">
          <ac:chgData name="Guest User" userId="" providerId="Windows Live" clId="Web-{276F2444-F730-4C0C-8929-A3131F43E3EC}" dt="2021-12-11T02:42:38.508" v="53"/>
          <ac:picMkLst>
            <pc:docMk/>
            <pc:sldMk cId="167794704" sldId="371"/>
            <ac:picMk id="9" creationId="{C70581BB-F95B-43B2-9BB9-06C6C7621EAE}"/>
          </ac:picMkLst>
        </pc:picChg>
      </pc:sldChg>
      <pc:sldChg chg="modSp">
        <pc:chgData name="Guest User" userId="" providerId="Windows Live" clId="Web-{276F2444-F730-4C0C-8929-A3131F43E3EC}" dt="2021-12-11T02:33:40.123" v="36" actId="20577"/>
        <pc:sldMkLst>
          <pc:docMk/>
          <pc:sldMk cId="73838911" sldId="372"/>
        </pc:sldMkLst>
        <pc:spChg chg="mod">
          <ac:chgData name="Guest User" userId="" providerId="Windows Live" clId="Web-{276F2444-F730-4C0C-8929-A3131F43E3EC}" dt="2021-12-11T02:33:40.123" v="36" actId="20577"/>
          <ac:spMkLst>
            <pc:docMk/>
            <pc:sldMk cId="73838911" sldId="372"/>
            <ac:spMk id="4" creationId="{675E9616-09F8-4D1A-B5D3-81F3AE6EC808}"/>
          </ac:spMkLst>
        </pc:spChg>
      </pc:sldChg>
      <pc:sldChg chg="addSp delSp modSp">
        <pc:chgData name="Guest User" userId="" providerId="Windows Live" clId="Web-{276F2444-F730-4C0C-8929-A3131F43E3EC}" dt="2021-12-11T02:36:39.736" v="48" actId="20577"/>
        <pc:sldMkLst>
          <pc:docMk/>
          <pc:sldMk cId="567886451" sldId="374"/>
        </pc:sldMkLst>
        <pc:spChg chg="mod">
          <ac:chgData name="Guest User" userId="" providerId="Windows Live" clId="Web-{276F2444-F730-4C0C-8929-A3131F43E3EC}" dt="2021-12-11T02:36:39.736" v="48" actId="20577"/>
          <ac:spMkLst>
            <pc:docMk/>
            <pc:sldMk cId="567886451" sldId="374"/>
            <ac:spMk id="2" creationId="{5E82C486-3390-4C86-8EC4-E956C2562E67}"/>
          </ac:spMkLst>
        </pc:spChg>
        <pc:spChg chg="mod">
          <ac:chgData name="Guest User" userId="" providerId="Windows Live" clId="Web-{276F2444-F730-4C0C-8929-A3131F43E3EC}" dt="2021-12-11T02:36:34.877" v="46" actId="20577"/>
          <ac:spMkLst>
            <pc:docMk/>
            <pc:sldMk cId="567886451" sldId="374"/>
            <ac:spMk id="4" creationId="{B4991D2C-E15D-4E70-A9B0-EEA61FEA2727}"/>
          </ac:spMkLst>
        </pc:spChg>
        <pc:spChg chg="add del mod">
          <ac:chgData name="Guest User" userId="" providerId="Windows Live" clId="Web-{276F2444-F730-4C0C-8929-A3131F43E3EC}" dt="2021-12-11T02:35:20.047" v="38"/>
          <ac:spMkLst>
            <pc:docMk/>
            <pc:sldMk cId="567886451" sldId="374"/>
            <ac:spMk id="8" creationId="{B0C0F9B6-063C-4550-91C2-DFF3014E235C}"/>
          </ac:spMkLst>
        </pc:spChg>
        <pc:spChg chg="add del mod">
          <ac:chgData name="Guest User" userId="" providerId="Windows Live" clId="Web-{276F2444-F730-4C0C-8929-A3131F43E3EC}" dt="2021-12-11T02:35:41.016" v="40"/>
          <ac:spMkLst>
            <pc:docMk/>
            <pc:sldMk cId="567886451" sldId="374"/>
            <ac:spMk id="11" creationId="{B3D8976A-29DE-472B-AB39-50E4CF8BB101}"/>
          </ac:spMkLst>
        </pc:spChg>
        <pc:picChg chg="del">
          <ac:chgData name="Guest User" userId="" providerId="Windows Live" clId="Web-{276F2444-F730-4C0C-8929-A3131F43E3EC}" dt="2021-12-11T02:35:12.672" v="37"/>
          <ac:picMkLst>
            <pc:docMk/>
            <pc:sldMk cId="567886451" sldId="374"/>
            <ac:picMk id="7" creationId="{C3AA38FE-EA03-471A-BEED-18F0DCCA016B}"/>
          </ac:picMkLst>
        </pc:picChg>
        <pc:picChg chg="add del mod ord">
          <ac:chgData name="Guest User" userId="" providerId="Windows Live" clId="Web-{276F2444-F730-4C0C-8929-A3131F43E3EC}" dt="2021-12-11T02:35:31.766" v="39"/>
          <ac:picMkLst>
            <pc:docMk/>
            <pc:sldMk cId="567886451" sldId="374"/>
            <ac:picMk id="9" creationId="{DDF7998C-E471-4920-8DFE-FA29D0F84C3E}"/>
          </ac:picMkLst>
        </pc:picChg>
        <pc:picChg chg="add mod ord">
          <ac:chgData name="Guest User" userId="" providerId="Windows Live" clId="Web-{276F2444-F730-4C0C-8929-A3131F43E3EC}" dt="2021-12-11T02:36:01.532" v="45" actId="14100"/>
          <ac:picMkLst>
            <pc:docMk/>
            <pc:sldMk cId="567886451" sldId="374"/>
            <ac:picMk id="12" creationId="{64490D26-8472-4FD7-8E5F-2E46D15041E8}"/>
          </ac:picMkLst>
        </pc:picChg>
      </pc:sldChg>
    </pc:docChg>
  </pc:docChgLst>
  <pc:docChgLst>
    <pc:chgData name="Guest User" providerId="Windows Live" clId="Web-{03C8874E-9C78-43F7-A816-8EE90C87CBCC}"/>
    <pc:docChg chg="modSld sldOrd">
      <pc:chgData name="Guest User" userId="" providerId="Windows Live" clId="Web-{03C8874E-9C78-43F7-A816-8EE90C87CBCC}" dt="2021-12-12T06:44:12.335" v="58"/>
      <pc:docMkLst>
        <pc:docMk/>
      </pc:docMkLst>
      <pc:sldChg chg="addSp delSp modSp mod setBg">
        <pc:chgData name="Guest User" userId="" providerId="Windows Live" clId="Web-{03C8874E-9C78-43F7-A816-8EE90C87CBCC}" dt="2021-12-12T06:36:58.623" v="46" actId="20577"/>
        <pc:sldMkLst>
          <pc:docMk/>
          <pc:sldMk cId="30388759" sldId="370"/>
        </pc:sldMkLst>
        <pc:spChg chg="mod">
          <ac:chgData name="Guest User" userId="" providerId="Windows Live" clId="Web-{03C8874E-9C78-43F7-A816-8EE90C87CBCC}" dt="2021-12-12T06:36:58.623" v="46" actId="20577"/>
          <ac:spMkLst>
            <pc:docMk/>
            <pc:sldMk cId="30388759" sldId="370"/>
            <ac:spMk id="2" creationId="{7515B173-D01C-4EEA-BC48-CB7834103A1C}"/>
          </ac:spMkLst>
        </pc:spChg>
        <pc:spChg chg="mod">
          <ac:chgData name="Guest User" userId="" providerId="Windows Live" clId="Web-{03C8874E-9C78-43F7-A816-8EE90C87CBCC}" dt="2021-12-12T06:22:10.418" v="33"/>
          <ac:spMkLst>
            <pc:docMk/>
            <pc:sldMk cId="30388759" sldId="370"/>
            <ac:spMk id="4" creationId="{733225F8-E12C-4482-A207-532BF14D2BD6}"/>
          </ac:spMkLst>
        </pc:spChg>
        <pc:spChg chg="mod">
          <ac:chgData name="Guest User" userId="" providerId="Windows Live" clId="Web-{03C8874E-9C78-43F7-A816-8EE90C87CBCC}" dt="2021-12-12T06:22:10.418" v="33"/>
          <ac:spMkLst>
            <pc:docMk/>
            <pc:sldMk cId="30388759" sldId="370"/>
            <ac:spMk id="5" creationId="{921957EB-72E4-4C55-BBB7-8863F4B900C2}"/>
          </ac:spMkLst>
        </pc:spChg>
        <pc:spChg chg="mod">
          <ac:chgData name="Guest User" userId="" providerId="Windows Live" clId="Web-{03C8874E-9C78-43F7-A816-8EE90C87CBCC}" dt="2021-12-12T06:22:10.418" v="33"/>
          <ac:spMkLst>
            <pc:docMk/>
            <pc:sldMk cId="30388759" sldId="370"/>
            <ac:spMk id="6" creationId="{39497A8B-F006-403D-A3C4-BA38ABEEE29F}"/>
          </ac:spMkLst>
        </pc:spChg>
        <pc:spChg chg="add del mod">
          <ac:chgData name="Guest User" userId="" providerId="Windows Live" clId="Web-{03C8874E-9C78-43F7-A816-8EE90C87CBCC}" dt="2021-12-12T06:22:07.136" v="32"/>
          <ac:spMkLst>
            <pc:docMk/>
            <pc:sldMk cId="30388759" sldId="370"/>
            <ac:spMk id="8" creationId="{67A07BC8-F200-4E5F-B2E6-FF78A78ECB57}"/>
          </ac:spMkLst>
        </pc:spChg>
        <pc:spChg chg="add">
          <ac:chgData name="Guest User" userId="" providerId="Windows Live" clId="Web-{03C8874E-9C78-43F7-A816-8EE90C87CBCC}" dt="2021-12-12T06:22:10.418" v="33"/>
          <ac:spMkLst>
            <pc:docMk/>
            <pc:sldMk cId="30388759" sldId="370"/>
            <ac:spMk id="15" creationId="{416A0E3C-60E6-4F39-BC55-5F7C224E1F7C}"/>
          </ac:spMkLst>
        </pc:spChg>
        <pc:spChg chg="add">
          <ac:chgData name="Guest User" userId="" providerId="Windows Live" clId="Web-{03C8874E-9C78-43F7-A816-8EE90C87CBCC}" dt="2021-12-12T06:22:10.418" v="33"/>
          <ac:spMkLst>
            <pc:docMk/>
            <pc:sldMk cId="30388759" sldId="370"/>
            <ac:spMk id="19" creationId="{39B4056F-1959-4627-A683-77F6C0603FCD}"/>
          </ac:spMkLst>
        </pc:spChg>
        <pc:spChg chg="add">
          <ac:chgData name="Guest User" userId="" providerId="Windows Live" clId="Web-{03C8874E-9C78-43F7-A816-8EE90C87CBCC}" dt="2021-12-12T06:22:10.418" v="33"/>
          <ac:spMkLst>
            <pc:docMk/>
            <pc:sldMk cId="30388759" sldId="370"/>
            <ac:spMk id="21" creationId="{D8D7349B-C9FA-4FCE-A1FF-948F460A3A9A}"/>
          </ac:spMkLst>
        </pc:spChg>
        <pc:picChg chg="del">
          <ac:chgData name="Guest User" userId="" providerId="Windows Live" clId="Web-{03C8874E-9C78-43F7-A816-8EE90C87CBCC}" dt="2021-12-12T06:21:48.198" v="29"/>
          <ac:picMkLst>
            <pc:docMk/>
            <pc:sldMk cId="30388759" sldId="370"/>
            <ac:picMk id="7" creationId="{D5E4429A-5A70-4D39-B2FA-0AC0F37886BC}"/>
          </ac:picMkLst>
        </pc:picChg>
        <pc:picChg chg="add del mod ord">
          <ac:chgData name="Guest User" userId="" providerId="Windows Live" clId="Web-{03C8874E-9C78-43F7-A816-8EE90C87CBCC}" dt="2021-12-12T06:21:59.277" v="31"/>
          <ac:picMkLst>
            <pc:docMk/>
            <pc:sldMk cId="30388759" sldId="370"/>
            <ac:picMk id="9" creationId="{A832FF82-71AC-4BD4-A702-CD6993174865}"/>
          </ac:picMkLst>
        </pc:picChg>
        <pc:picChg chg="add mod ord">
          <ac:chgData name="Guest User" userId="" providerId="Windows Live" clId="Web-{03C8874E-9C78-43F7-A816-8EE90C87CBCC}" dt="2021-12-12T06:22:10.418" v="33"/>
          <ac:picMkLst>
            <pc:docMk/>
            <pc:sldMk cId="30388759" sldId="370"/>
            <ac:picMk id="10" creationId="{0C7BA9AD-6E5C-4B13-B709-BC50BD6CF851}"/>
          </ac:picMkLst>
        </pc:picChg>
        <pc:cxnChg chg="add">
          <ac:chgData name="Guest User" userId="" providerId="Windows Live" clId="Web-{03C8874E-9C78-43F7-A816-8EE90C87CBCC}" dt="2021-12-12T06:22:10.418" v="33"/>
          <ac:cxnSpMkLst>
            <pc:docMk/>
            <pc:sldMk cId="30388759" sldId="370"/>
            <ac:cxnSpMk id="17" creationId="{C5025DAC-8B93-4160-B017-3A274A5828C0}"/>
          </ac:cxnSpMkLst>
        </pc:cxnChg>
        <pc:cxnChg chg="add">
          <ac:chgData name="Guest User" userId="" providerId="Windows Live" clId="Web-{03C8874E-9C78-43F7-A816-8EE90C87CBCC}" dt="2021-12-12T06:22:10.418" v="33"/>
          <ac:cxnSpMkLst>
            <pc:docMk/>
            <pc:sldMk cId="30388759" sldId="370"/>
            <ac:cxnSpMk id="23" creationId="{55646586-8E5D-4A2B-BDA9-01CE28AC89A1}"/>
          </ac:cxnSpMkLst>
        </pc:cxnChg>
      </pc:sldChg>
      <pc:sldChg chg="addSp modSp mod ord setBg">
        <pc:chgData name="Guest User" userId="" providerId="Windows Live" clId="Web-{03C8874E-9C78-43F7-A816-8EE90C87CBCC}" dt="2021-12-12T06:44:12.335" v="58"/>
        <pc:sldMkLst>
          <pc:docMk/>
          <pc:sldMk cId="167794704" sldId="371"/>
        </pc:sldMkLst>
        <pc:spChg chg="mod">
          <ac:chgData name="Guest User" userId="" providerId="Windows Live" clId="Web-{03C8874E-9C78-43F7-A816-8EE90C87CBCC}" dt="2021-12-12T06:14:26.330" v="15"/>
          <ac:spMkLst>
            <pc:docMk/>
            <pc:sldMk cId="167794704" sldId="371"/>
            <ac:spMk id="2" creationId="{5D71A032-72C4-4223-A12C-9B2C787573BA}"/>
          </ac:spMkLst>
        </pc:spChg>
        <pc:spChg chg="mod">
          <ac:chgData name="Guest User" userId="" providerId="Windows Live" clId="Web-{03C8874E-9C78-43F7-A816-8EE90C87CBCC}" dt="2021-12-12T06:14:26.330" v="15"/>
          <ac:spMkLst>
            <pc:docMk/>
            <pc:sldMk cId="167794704" sldId="371"/>
            <ac:spMk id="4" creationId="{15EAAB98-1B06-4DDC-8CF9-4930C80B7AA3}"/>
          </ac:spMkLst>
        </pc:spChg>
        <pc:spChg chg="mod">
          <ac:chgData name="Guest User" userId="" providerId="Windows Live" clId="Web-{03C8874E-9C78-43F7-A816-8EE90C87CBCC}" dt="2021-12-12T06:14:26.330" v="15"/>
          <ac:spMkLst>
            <pc:docMk/>
            <pc:sldMk cId="167794704" sldId="371"/>
            <ac:spMk id="5" creationId="{DBA45C8E-D7E3-40D2-B5B7-A75E4E045C24}"/>
          </ac:spMkLst>
        </pc:spChg>
        <pc:spChg chg="mod">
          <ac:chgData name="Guest User" userId="" providerId="Windows Live" clId="Web-{03C8874E-9C78-43F7-A816-8EE90C87CBCC}" dt="2021-12-12T06:14:26.330" v="15"/>
          <ac:spMkLst>
            <pc:docMk/>
            <pc:sldMk cId="167794704" sldId="371"/>
            <ac:spMk id="6" creationId="{3584BF32-E88A-466B-9849-21816EE857CE}"/>
          </ac:spMkLst>
        </pc:spChg>
        <pc:spChg chg="add">
          <ac:chgData name="Guest User" userId="" providerId="Windows Live" clId="Web-{03C8874E-9C78-43F7-A816-8EE90C87CBCC}" dt="2021-12-12T06:14:26.330" v="15"/>
          <ac:spMkLst>
            <pc:docMk/>
            <pc:sldMk cId="167794704" sldId="371"/>
            <ac:spMk id="14" creationId="{416A0E3C-60E6-4F39-BC55-5F7C224E1F7C}"/>
          </ac:spMkLst>
        </pc:spChg>
        <pc:spChg chg="add">
          <ac:chgData name="Guest User" userId="" providerId="Windows Live" clId="Web-{03C8874E-9C78-43F7-A816-8EE90C87CBCC}" dt="2021-12-12T06:14:26.330" v="15"/>
          <ac:spMkLst>
            <pc:docMk/>
            <pc:sldMk cId="167794704" sldId="371"/>
            <ac:spMk id="18" creationId="{39B4056F-1959-4627-A683-77F6C0603FCD}"/>
          </ac:spMkLst>
        </pc:spChg>
        <pc:spChg chg="add">
          <ac:chgData name="Guest User" userId="" providerId="Windows Live" clId="Web-{03C8874E-9C78-43F7-A816-8EE90C87CBCC}" dt="2021-12-12T06:14:26.330" v="15"/>
          <ac:spMkLst>
            <pc:docMk/>
            <pc:sldMk cId="167794704" sldId="371"/>
            <ac:spMk id="20" creationId="{D8D7349B-C9FA-4FCE-A1FF-948F460A3A9A}"/>
          </ac:spMkLst>
        </pc:spChg>
        <pc:picChg chg="mod ord">
          <ac:chgData name="Guest User" userId="" providerId="Windows Live" clId="Web-{03C8874E-9C78-43F7-A816-8EE90C87CBCC}" dt="2021-12-12T06:14:26.330" v="15"/>
          <ac:picMkLst>
            <pc:docMk/>
            <pc:sldMk cId="167794704" sldId="371"/>
            <ac:picMk id="9" creationId="{C70581BB-F95B-43B2-9BB9-06C6C7621EAE}"/>
          </ac:picMkLst>
        </pc:picChg>
        <pc:cxnChg chg="add">
          <ac:chgData name="Guest User" userId="" providerId="Windows Live" clId="Web-{03C8874E-9C78-43F7-A816-8EE90C87CBCC}" dt="2021-12-12T06:14:26.330" v="15"/>
          <ac:cxnSpMkLst>
            <pc:docMk/>
            <pc:sldMk cId="167794704" sldId="371"/>
            <ac:cxnSpMk id="16" creationId="{C5025DAC-8B93-4160-B017-3A274A5828C0}"/>
          </ac:cxnSpMkLst>
        </pc:cxnChg>
        <pc:cxnChg chg="add">
          <ac:chgData name="Guest User" userId="" providerId="Windows Live" clId="Web-{03C8874E-9C78-43F7-A816-8EE90C87CBCC}" dt="2021-12-12T06:14:26.330" v="15"/>
          <ac:cxnSpMkLst>
            <pc:docMk/>
            <pc:sldMk cId="167794704" sldId="371"/>
            <ac:cxnSpMk id="22" creationId="{55646586-8E5D-4A2B-BDA9-01CE28AC89A1}"/>
          </ac:cxnSpMkLst>
        </pc:cxnChg>
      </pc:sldChg>
      <pc:sldChg chg="addSp delSp modSp mod setBg">
        <pc:chgData name="Guest User" userId="" providerId="Windows Live" clId="Web-{03C8874E-9C78-43F7-A816-8EE90C87CBCC}" dt="2021-12-12T06:41:34.269" v="57" actId="1076"/>
        <pc:sldMkLst>
          <pc:docMk/>
          <pc:sldMk cId="73838911" sldId="372"/>
        </pc:sldMkLst>
        <pc:spChg chg="mod">
          <ac:chgData name="Guest User" userId="" providerId="Windows Live" clId="Web-{03C8874E-9C78-43F7-A816-8EE90C87CBCC}" dt="2021-12-12T06:23:08.060" v="44"/>
          <ac:spMkLst>
            <pc:docMk/>
            <pc:sldMk cId="73838911" sldId="372"/>
            <ac:spMk id="2" creationId="{D0D6B01E-98FE-41B0-9FC6-2D1C18C41B5E}"/>
          </ac:spMkLst>
        </pc:spChg>
        <pc:spChg chg="mod">
          <ac:chgData name="Guest User" userId="" providerId="Windows Live" clId="Web-{03C8874E-9C78-43F7-A816-8EE90C87CBCC}" dt="2021-12-12T06:23:08.060" v="44"/>
          <ac:spMkLst>
            <pc:docMk/>
            <pc:sldMk cId="73838911" sldId="372"/>
            <ac:spMk id="4" creationId="{675E9616-09F8-4D1A-B5D3-81F3AE6EC808}"/>
          </ac:spMkLst>
        </pc:spChg>
        <pc:spChg chg="mod">
          <ac:chgData name="Guest User" userId="" providerId="Windows Live" clId="Web-{03C8874E-9C78-43F7-A816-8EE90C87CBCC}" dt="2021-12-12T06:23:08.060" v="44"/>
          <ac:spMkLst>
            <pc:docMk/>
            <pc:sldMk cId="73838911" sldId="372"/>
            <ac:spMk id="5" creationId="{48081A9B-B4E5-4626-BAE3-0C091578B41D}"/>
          </ac:spMkLst>
        </pc:spChg>
        <pc:spChg chg="mod">
          <ac:chgData name="Guest User" userId="" providerId="Windows Live" clId="Web-{03C8874E-9C78-43F7-A816-8EE90C87CBCC}" dt="2021-12-12T06:23:08.060" v="44"/>
          <ac:spMkLst>
            <pc:docMk/>
            <pc:sldMk cId="73838911" sldId="372"/>
            <ac:spMk id="6" creationId="{6CB6B509-F19A-4DA3-83D4-76DD16DA6B95}"/>
          </ac:spMkLst>
        </pc:spChg>
        <pc:spChg chg="add del mod">
          <ac:chgData name="Guest User" userId="" providerId="Windows Live" clId="Web-{03C8874E-9C78-43F7-A816-8EE90C87CBCC}" dt="2021-12-12T06:22:43.090" v="35"/>
          <ac:spMkLst>
            <pc:docMk/>
            <pc:sldMk cId="73838911" sldId="372"/>
            <ac:spMk id="8" creationId="{89DADB1C-158D-48AF-90A1-EAB222C17507}"/>
          </ac:spMkLst>
        </pc:spChg>
        <pc:spChg chg="add del">
          <ac:chgData name="Guest User" userId="" providerId="Windows Live" clId="Web-{03C8874E-9C78-43F7-A816-8EE90C87CBCC}" dt="2021-12-12T06:22:56.278" v="39"/>
          <ac:spMkLst>
            <pc:docMk/>
            <pc:sldMk cId="73838911" sldId="372"/>
            <ac:spMk id="11" creationId="{416A0E3C-60E6-4F39-BC55-5F7C224E1F7C}"/>
          </ac:spMkLst>
        </pc:spChg>
        <pc:spChg chg="add del">
          <ac:chgData name="Guest User" userId="" providerId="Windows Live" clId="Web-{03C8874E-9C78-43F7-A816-8EE90C87CBCC}" dt="2021-12-12T06:22:56.278" v="39"/>
          <ac:spMkLst>
            <pc:docMk/>
            <pc:sldMk cId="73838911" sldId="372"/>
            <ac:spMk id="13" creationId="{39B4056F-1959-4627-A683-77F6C0603FCD}"/>
          </ac:spMkLst>
        </pc:spChg>
        <pc:spChg chg="add del">
          <ac:chgData name="Guest User" userId="" providerId="Windows Live" clId="Web-{03C8874E-9C78-43F7-A816-8EE90C87CBCC}" dt="2021-12-12T06:22:47.246" v="37"/>
          <ac:spMkLst>
            <pc:docMk/>
            <pc:sldMk cId="73838911" sldId="372"/>
            <ac:spMk id="14" creationId="{416A0E3C-60E6-4F39-BC55-5F7C224E1F7C}"/>
          </ac:spMkLst>
        </pc:spChg>
        <pc:spChg chg="add del">
          <ac:chgData name="Guest User" userId="" providerId="Windows Live" clId="Web-{03C8874E-9C78-43F7-A816-8EE90C87CBCC}" dt="2021-12-12T06:22:56.278" v="39"/>
          <ac:spMkLst>
            <pc:docMk/>
            <pc:sldMk cId="73838911" sldId="372"/>
            <ac:spMk id="15" creationId="{D8D7349B-C9FA-4FCE-A1FF-948F460A3A9A}"/>
          </ac:spMkLst>
        </pc:spChg>
        <pc:spChg chg="add del">
          <ac:chgData name="Guest User" userId="" providerId="Windows Live" clId="Web-{03C8874E-9C78-43F7-A816-8EE90C87CBCC}" dt="2021-12-12T06:22:59.434" v="41"/>
          <ac:spMkLst>
            <pc:docMk/>
            <pc:sldMk cId="73838911" sldId="372"/>
            <ac:spMk id="17" creationId="{416A0E3C-60E6-4F39-BC55-5F7C224E1F7C}"/>
          </ac:spMkLst>
        </pc:spChg>
        <pc:spChg chg="add del">
          <ac:chgData name="Guest User" userId="" providerId="Windows Live" clId="Web-{03C8874E-9C78-43F7-A816-8EE90C87CBCC}" dt="2021-12-12T06:22:47.246" v="37"/>
          <ac:spMkLst>
            <pc:docMk/>
            <pc:sldMk cId="73838911" sldId="372"/>
            <ac:spMk id="18" creationId="{5E0A8391-2737-4F1C-B27A-C44629DB4D33}"/>
          </ac:spMkLst>
        </pc:spChg>
        <pc:spChg chg="add del">
          <ac:chgData name="Guest User" userId="" providerId="Windows Live" clId="Web-{03C8874E-9C78-43F7-A816-8EE90C87CBCC}" dt="2021-12-12T06:22:47.246" v="37"/>
          <ac:spMkLst>
            <pc:docMk/>
            <pc:sldMk cId="73838911" sldId="372"/>
            <ac:spMk id="20" creationId="{ED5EC01C-B438-4398-919E-A345C83EDAC9}"/>
          </ac:spMkLst>
        </pc:spChg>
        <pc:spChg chg="add del">
          <ac:chgData name="Guest User" userId="" providerId="Windows Live" clId="Web-{03C8874E-9C78-43F7-A816-8EE90C87CBCC}" dt="2021-12-12T06:22:59.434" v="41"/>
          <ac:spMkLst>
            <pc:docMk/>
            <pc:sldMk cId="73838911" sldId="372"/>
            <ac:spMk id="21" creationId="{873ECEC8-0F24-45B8-950F-35FC94BCEAC8}"/>
          </ac:spMkLst>
        </pc:spChg>
        <pc:spChg chg="add del">
          <ac:chgData name="Guest User" userId="" providerId="Windows Live" clId="Web-{03C8874E-9C78-43F7-A816-8EE90C87CBCC}" dt="2021-12-12T06:22:59.434" v="41"/>
          <ac:spMkLst>
            <pc:docMk/>
            <pc:sldMk cId="73838911" sldId="372"/>
            <ac:spMk id="24" creationId="{8B53612E-ADB2-4457-9688-89506397AF28}"/>
          </ac:spMkLst>
        </pc:spChg>
        <pc:spChg chg="add del">
          <ac:chgData name="Guest User" userId="" providerId="Windows Live" clId="Web-{03C8874E-9C78-43F7-A816-8EE90C87CBCC}" dt="2021-12-12T06:23:08.044" v="43"/>
          <ac:spMkLst>
            <pc:docMk/>
            <pc:sldMk cId="73838911" sldId="372"/>
            <ac:spMk id="25" creationId="{416A0E3C-60E6-4F39-BC55-5F7C224E1F7C}"/>
          </ac:spMkLst>
        </pc:spChg>
        <pc:spChg chg="add del">
          <ac:chgData name="Guest User" userId="" providerId="Windows Live" clId="Web-{03C8874E-9C78-43F7-A816-8EE90C87CBCC}" dt="2021-12-12T06:23:08.044" v="43"/>
          <ac:spMkLst>
            <pc:docMk/>
            <pc:sldMk cId="73838911" sldId="372"/>
            <ac:spMk id="27" creationId="{F64BBAA4-C62B-4146-B49F-FE4CC4655EE0}"/>
          </ac:spMkLst>
        </pc:spChg>
        <pc:spChg chg="add del">
          <ac:chgData name="Guest User" userId="" providerId="Windows Live" clId="Web-{03C8874E-9C78-43F7-A816-8EE90C87CBCC}" dt="2021-12-12T06:23:08.044" v="43"/>
          <ac:spMkLst>
            <pc:docMk/>
            <pc:sldMk cId="73838911" sldId="372"/>
            <ac:spMk id="29" creationId="{6BF36B24-6632-4516-9692-731462896C1F}"/>
          </ac:spMkLst>
        </pc:spChg>
        <pc:spChg chg="add">
          <ac:chgData name="Guest User" userId="" providerId="Windows Live" clId="Web-{03C8874E-9C78-43F7-A816-8EE90C87CBCC}" dt="2021-12-12T06:23:08.060" v="44"/>
          <ac:spMkLst>
            <pc:docMk/>
            <pc:sldMk cId="73838911" sldId="372"/>
            <ac:spMk id="30" creationId="{416A0E3C-60E6-4F39-BC55-5F7C224E1F7C}"/>
          </ac:spMkLst>
        </pc:spChg>
        <pc:spChg chg="add">
          <ac:chgData name="Guest User" userId="" providerId="Windows Live" clId="Web-{03C8874E-9C78-43F7-A816-8EE90C87CBCC}" dt="2021-12-12T06:23:08.060" v="44"/>
          <ac:spMkLst>
            <pc:docMk/>
            <pc:sldMk cId="73838911" sldId="372"/>
            <ac:spMk id="32" creationId="{39B4056F-1959-4627-A683-77F6C0603FCD}"/>
          </ac:spMkLst>
        </pc:spChg>
        <pc:spChg chg="add">
          <ac:chgData name="Guest User" userId="" providerId="Windows Live" clId="Web-{03C8874E-9C78-43F7-A816-8EE90C87CBCC}" dt="2021-12-12T06:23:08.060" v="44"/>
          <ac:spMkLst>
            <pc:docMk/>
            <pc:sldMk cId="73838911" sldId="372"/>
            <ac:spMk id="33" creationId="{D8D7349B-C9FA-4FCE-A1FF-948F460A3A9A}"/>
          </ac:spMkLst>
        </pc:spChg>
        <pc:spChg chg="add del mod">
          <ac:chgData name="Guest User" userId="" providerId="Windows Live" clId="Web-{03C8874E-9C78-43F7-A816-8EE90C87CBCC}" dt="2021-12-12T06:40:54.722" v="50"/>
          <ac:spMkLst>
            <pc:docMk/>
            <pc:sldMk cId="73838911" sldId="372"/>
            <ac:spMk id="36" creationId="{E0815975-729B-4389-A760-2C2B8E641A2B}"/>
          </ac:spMkLst>
        </pc:spChg>
        <pc:spChg chg="add del mod">
          <ac:chgData name="Guest User" userId="" providerId="Windows Live" clId="Web-{03C8874E-9C78-43F7-A816-8EE90C87CBCC}" dt="2021-12-12T06:41:19.785" v="54"/>
          <ac:spMkLst>
            <pc:docMk/>
            <pc:sldMk cId="73838911" sldId="372"/>
            <ac:spMk id="39" creationId="{127E82F2-AF11-4685-B765-ECE91D602B64}"/>
          </ac:spMkLst>
        </pc:spChg>
        <pc:picChg chg="del">
          <ac:chgData name="Guest User" userId="" providerId="Windows Live" clId="Web-{03C8874E-9C78-43F7-A816-8EE90C87CBCC}" dt="2021-12-12T06:22:25.527" v="34"/>
          <ac:picMkLst>
            <pc:docMk/>
            <pc:sldMk cId="73838911" sldId="372"/>
            <ac:picMk id="7" creationId="{D555955E-5AC6-4BB1-905C-208D894B4A5C}"/>
          </ac:picMkLst>
        </pc:picChg>
        <pc:picChg chg="add del mod ord">
          <ac:chgData name="Guest User" userId="" providerId="Windows Live" clId="Web-{03C8874E-9C78-43F7-A816-8EE90C87CBCC}" dt="2021-12-12T06:40:49.190" v="49"/>
          <ac:picMkLst>
            <pc:docMk/>
            <pc:sldMk cId="73838911" sldId="372"/>
            <ac:picMk id="9" creationId="{E94B3872-13B1-4E6C-B6C4-20E5EB793793}"/>
          </ac:picMkLst>
        </pc:picChg>
        <pc:picChg chg="add del mod">
          <ac:chgData name="Guest User" userId="" providerId="Windows Live" clId="Web-{03C8874E-9C78-43F7-A816-8EE90C87CBCC}" dt="2021-12-12T06:40:44.690" v="48"/>
          <ac:picMkLst>
            <pc:docMk/>
            <pc:sldMk cId="73838911" sldId="372"/>
            <ac:picMk id="10" creationId="{DFE0C65D-CA84-4DD0-8189-981F2D3FD9C0}"/>
          </ac:picMkLst>
        </pc:picChg>
        <pc:picChg chg="add del mod ord">
          <ac:chgData name="Guest User" userId="" providerId="Windows Live" clId="Web-{03C8874E-9C78-43F7-A816-8EE90C87CBCC}" dt="2021-12-12T06:41:16.347" v="53"/>
          <ac:picMkLst>
            <pc:docMk/>
            <pc:sldMk cId="73838911" sldId="372"/>
            <ac:picMk id="37" creationId="{399A227A-16C9-4C58-85CC-2DD5051A8E3E}"/>
          </ac:picMkLst>
        </pc:picChg>
        <pc:picChg chg="add mod ord">
          <ac:chgData name="Guest User" userId="" providerId="Windows Live" clId="Web-{03C8874E-9C78-43F7-A816-8EE90C87CBCC}" dt="2021-12-12T06:41:34.269" v="57" actId="1076"/>
          <ac:picMkLst>
            <pc:docMk/>
            <pc:sldMk cId="73838911" sldId="372"/>
            <ac:picMk id="40" creationId="{4EA78D99-6E4F-42C3-B2F9-58E8C95EAF41}"/>
          </ac:picMkLst>
        </pc:picChg>
        <pc:cxnChg chg="add del">
          <ac:chgData name="Guest User" userId="" providerId="Windows Live" clId="Web-{03C8874E-9C78-43F7-A816-8EE90C87CBCC}" dt="2021-12-12T06:22:56.278" v="39"/>
          <ac:cxnSpMkLst>
            <pc:docMk/>
            <pc:sldMk cId="73838911" sldId="372"/>
            <ac:cxnSpMk id="12" creationId="{C5025DAC-8B93-4160-B017-3A274A5828C0}"/>
          </ac:cxnSpMkLst>
        </pc:cxnChg>
        <pc:cxnChg chg="add del">
          <ac:chgData name="Guest User" userId="" providerId="Windows Live" clId="Web-{03C8874E-9C78-43F7-A816-8EE90C87CBCC}" dt="2021-12-12T06:22:47.246" v="37"/>
          <ac:cxnSpMkLst>
            <pc:docMk/>
            <pc:sldMk cId="73838911" sldId="372"/>
            <ac:cxnSpMk id="16" creationId="{C5025DAC-8B93-4160-B017-3A274A5828C0}"/>
          </ac:cxnSpMkLst>
        </pc:cxnChg>
        <pc:cxnChg chg="add del">
          <ac:chgData name="Guest User" userId="" providerId="Windows Live" clId="Web-{03C8874E-9C78-43F7-A816-8EE90C87CBCC}" dt="2021-12-12T06:22:59.434" v="41"/>
          <ac:cxnSpMkLst>
            <pc:docMk/>
            <pc:sldMk cId="73838911" sldId="372"/>
            <ac:cxnSpMk id="19" creationId="{C5025DAC-8B93-4160-B017-3A274A5828C0}"/>
          </ac:cxnSpMkLst>
        </pc:cxnChg>
        <pc:cxnChg chg="add del">
          <ac:chgData name="Guest User" userId="" providerId="Windows Live" clId="Web-{03C8874E-9C78-43F7-A816-8EE90C87CBCC}" dt="2021-12-12T06:22:56.278" v="39"/>
          <ac:cxnSpMkLst>
            <pc:docMk/>
            <pc:sldMk cId="73838911" sldId="372"/>
            <ac:cxnSpMk id="22" creationId="{55646586-8E5D-4A2B-BDA9-01CE28AC89A1}"/>
          </ac:cxnSpMkLst>
        </pc:cxnChg>
        <pc:cxnChg chg="add del">
          <ac:chgData name="Guest User" userId="" providerId="Windows Live" clId="Web-{03C8874E-9C78-43F7-A816-8EE90C87CBCC}" dt="2021-12-12T06:22:59.434" v="41"/>
          <ac:cxnSpMkLst>
            <pc:docMk/>
            <pc:sldMk cId="73838911" sldId="372"/>
            <ac:cxnSpMk id="23" creationId="{89EB8C68-FF1B-4849-867B-32D29B19F102}"/>
          </ac:cxnSpMkLst>
        </pc:cxnChg>
        <pc:cxnChg chg="add del">
          <ac:chgData name="Guest User" userId="" providerId="Windows Live" clId="Web-{03C8874E-9C78-43F7-A816-8EE90C87CBCC}" dt="2021-12-12T06:23:08.044" v="43"/>
          <ac:cxnSpMkLst>
            <pc:docMk/>
            <pc:sldMk cId="73838911" sldId="372"/>
            <ac:cxnSpMk id="26" creationId="{C5025DAC-8B93-4160-B017-3A274A5828C0}"/>
          </ac:cxnSpMkLst>
        </pc:cxnChg>
        <pc:cxnChg chg="add del">
          <ac:chgData name="Guest User" userId="" providerId="Windows Live" clId="Web-{03C8874E-9C78-43F7-A816-8EE90C87CBCC}" dt="2021-12-12T06:23:08.044" v="43"/>
          <ac:cxnSpMkLst>
            <pc:docMk/>
            <pc:sldMk cId="73838911" sldId="372"/>
            <ac:cxnSpMk id="28" creationId="{EEB57AA8-F021-480C-A9E2-F89913313611}"/>
          </ac:cxnSpMkLst>
        </pc:cxnChg>
        <pc:cxnChg chg="add">
          <ac:chgData name="Guest User" userId="" providerId="Windows Live" clId="Web-{03C8874E-9C78-43F7-A816-8EE90C87CBCC}" dt="2021-12-12T06:23:08.060" v="44"/>
          <ac:cxnSpMkLst>
            <pc:docMk/>
            <pc:sldMk cId="73838911" sldId="372"/>
            <ac:cxnSpMk id="31" creationId="{C5025DAC-8B93-4160-B017-3A274A5828C0}"/>
          </ac:cxnSpMkLst>
        </pc:cxnChg>
        <pc:cxnChg chg="add">
          <ac:chgData name="Guest User" userId="" providerId="Windows Live" clId="Web-{03C8874E-9C78-43F7-A816-8EE90C87CBCC}" dt="2021-12-12T06:23:08.060" v="44"/>
          <ac:cxnSpMkLst>
            <pc:docMk/>
            <pc:sldMk cId="73838911" sldId="372"/>
            <ac:cxnSpMk id="34" creationId="{55646586-8E5D-4A2B-BDA9-01CE28AC89A1}"/>
          </ac:cxnSpMkLst>
        </pc:cxnChg>
      </pc:sldChg>
      <pc:sldChg chg="addSp delSp modSp mod ord setBg">
        <pc:chgData name="Guest User" userId="" providerId="Windows Live" clId="Web-{03C8874E-9C78-43F7-A816-8EE90C87CBCC}" dt="2021-12-12T06:18:52.695" v="28"/>
        <pc:sldMkLst>
          <pc:docMk/>
          <pc:sldMk cId="3788409656" sldId="373"/>
        </pc:sldMkLst>
        <pc:spChg chg="mod">
          <ac:chgData name="Guest User" userId="" providerId="Windows Live" clId="Web-{03C8874E-9C78-43F7-A816-8EE90C87CBCC}" dt="2021-12-12T06:14:04.127" v="13"/>
          <ac:spMkLst>
            <pc:docMk/>
            <pc:sldMk cId="3788409656" sldId="373"/>
            <ac:spMk id="2" creationId="{BDD57624-71BB-4FE4-9ED8-6B7862A778F1}"/>
          </ac:spMkLst>
        </pc:spChg>
        <pc:spChg chg="mod">
          <ac:chgData name="Guest User" userId="" providerId="Windows Live" clId="Web-{03C8874E-9C78-43F7-A816-8EE90C87CBCC}" dt="2021-12-12T06:18:45.554" v="27" actId="20577"/>
          <ac:spMkLst>
            <pc:docMk/>
            <pc:sldMk cId="3788409656" sldId="373"/>
            <ac:spMk id="4" creationId="{118C7E65-4787-4711-A8CD-23380190600B}"/>
          </ac:spMkLst>
        </pc:spChg>
        <pc:spChg chg="mod">
          <ac:chgData name="Guest User" userId="" providerId="Windows Live" clId="Web-{03C8874E-9C78-43F7-A816-8EE90C87CBCC}" dt="2021-12-12T06:14:04.127" v="13"/>
          <ac:spMkLst>
            <pc:docMk/>
            <pc:sldMk cId="3788409656" sldId="373"/>
            <ac:spMk id="5" creationId="{D75CC7E5-4823-494B-BC09-6FE09AF10BBB}"/>
          </ac:spMkLst>
        </pc:spChg>
        <pc:spChg chg="mod">
          <ac:chgData name="Guest User" userId="" providerId="Windows Live" clId="Web-{03C8874E-9C78-43F7-A816-8EE90C87CBCC}" dt="2021-12-12T06:14:04.127" v="13"/>
          <ac:spMkLst>
            <pc:docMk/>
            <pc:sldMk cId="3788409656" sldId="373"/>
            <ac:spMk id="6" creationId="{96C165FE-454E-4E57-81E9-5E5FD14D6C55}"/>
          </ac:spMkLst>
        </pc:spChg>
        <pc:spChg chg="add del mod">
          <ac:chgData name="Guest User" userId="" providerId="Windows Live" clId="Web-{03C8874E-9C78-43F7-A816-8EE90C87CBCC}" dt="2021-12-12T06:13:15.938" v="8"/>
          <ac:spMkLst>
            <pc:docMk/>
            <pc:sldMk cId="3788409656" sldId="373"/>
            <ac:spMk id="8" creationId="{4FE33EEF-5FEA-4FB6-BB1A-6B4C47831589}"/>
          </ac:spMkLst>
        </pc:spChg>
        <pc:spChg chg="add del mod">
          <ac:chgData name="Guest User" userId="" providerId="Windows Live" clId="Web-{03C8874E-9C78-43F7-A816-8EE90C87CBCC}" dt="2021-12-12T06:13:34.657" v="10"/>
          <ac:spMkLst>
            <pc:docMk/>
            <pc:sldMk cId="3788409656" sldId="373"/>
            <ac:spMk id="11" creationId="{582FAC74-C967-40D1-89B5-0B239AB7B2F7}"/>
          </ac:spMkLst>
        </pc:spChg>
        <pc:spChg chg="add">
          <ac:chgData name="Guest User" userId="" providerId="Windows Live" clId="Web-{03C8874E-9C78-43F7-A816-8EE90C87CBCC}" dt="2021-12-12T06:14:04.127" v="13"/>
          <ac:spMkLst>
            <pc:docMk/>
            <pc:sldMk cId="3788409656" sldId="373"/>
            <ac:spMk id="17" creationId="{416A0E3C-60E6-4F39-BC55-5F7C224E1F7C}"/>
          </ac:spMkLst>
        </pc:spChg>
        <pc:spChg chg="add">
          <ac:chgData name="Guest User" userId="" providerId="Windows Live" clId="Web-{03C8874E-9C78-43F7-A816-8EE90C87CBCC}" dt="2021-12-12T06:14:04.127" v="13"/>
          <ac:spMkLst>
            <pc:docMk/>
            <pc:sldMk cId="3788409656" sldId="373"/>
            <ac:spMk id="21" creationId="{39B4056F-1959-4627-A683-77F6C0603FCD}"/>
          </ac:spMkLst>
        </pc:spChg>
        <pc:spChg chg="add">
          <ac:chgData name="Guest User" userId="" providerId="Windows Live" clId="Web-{03C8874E-9C78-43F7-A816-8EE90C87CBCC}" dt="2021-12-12T06:14:04.127" v="13"/>
          <ac:spMkLst>
            <pc:docMk/>
            <pc:sldMk cId="3788409656" sldId="373"/>
            <ac:spMk id="23" creationId="{D8D7349B-C9FA-4FCE-A1FF-948F460A3A9A}"/>
          </ac:spMkLst>
        </pc:spChg>
        <pc:picChg chg="del">
          <ac:chgData name="Guest User" userId="" providerId="Windows Live" clId="Web-{03C8874E-9C78-43F7-A816-8EE90C87CBCC}" dt="2021-12-12T06:13:08.860" v="7"/>
          <ac:picMkLst>
            <pc:docMk/>
            <pc:sldMk cId="3788409656" sldId="373"/>
            <ac:picMk id="7" creationId="{434AD435-2109-4DD8-854A-6148C00737A2}"/>
          </ac:picMkLst>
        </pc:picChg>
        <pc:picChg chg="add del mod ord">
          <ac:chgData name="Guest User" userId="" providerId="Windows Live" clId="Web-{03C8874E-9C78-43F7-A816-8EE90C87CBCC}" dt="2021-12-12T06:13:25.220" v="9"/>
          <ac:picMkLst>
            <pc:docMk/>
            <pc:sldMk cId="3788409656" sldId="373"/>
            <ac:picMk id="9" creationId="{DB345AED-3D1C-4F56-BD5E-A0402ED0EA68}"/>
          </ac:picMkLst>
        </pc:picChg>
        <pc:picChg chg="add mod ord">
          <ac:chgData name="Guest User" userId="" providerId="Windows Live" clId="Web-{03C8874E-9C78-43F7-A816-8EE90C87CBCC}" dt="2021-12-12T06:14:04.127" v="13"/>
          <ac:picMkLst>
            <pc:docMk/>
            <pc:sldMk cId="3788409656" sldId="373"/>
            <ac:picMk id="12" creationId="{A9DAAB2D-4131-48F0-A0C0-E251E1EA32B1}"/>
          </ac:picMkLst>
        </pc:picChg>
        <pc:cxnChg chg="add">
          <ac:chgData name="Guest User" userId="" providerId="Windows Live" clId="Web-{03C8874E-9C78-43F7-A816-8EE90C87CBCC}" dt="2021-12-12T06:14:04.127" v="13"/>
          <ac:cxnSpMkLst>
            <pc:docMk/>
            <pc:sldMk cId="3788409656" sldId="373"/>
            <ac:cxnSpMk id="19" creationId="{C5025DAC-8B93-4160-B017-3A274A5828C0}"/>
          </ac:cxnSpMkLst>
        </pc:cxnChg>
        <pc:cxnChg chg="add">
          <ac:chgData name="Guest User" userId="" providerId="Windows Live" clId="Web-{03C8874E-9C78-43F7-A816-8EE90C87CBCC}" dt="2021-12-12T06:14:04.127" v="13"/>
          <ac:cxnSpMkLst>
            <pc:docMk/>
            <pc:sldMk cId="3788409656" sldId="373"/>
            <ac:cxnSpMk id="25" creationId="{55646586-8E5D-4A2B-BDA9-01CE28AC89A1}"/>
          </ac:cxnSpMkLst>
        </pc:cxnChg>
      </pc:sldChg>
      <pc:sldChg chg="addSp modSp mod setBg">
        <pc:chgData name="Guest User" userId="" providerId="Windows Live" clId="Web-{03C8874E-9C78-43F7-A816-8EE90C87CBCC}" dt="2021-12-12T06:14:21.908" v="14"/>
        <pc:sldMkLst>
          <pc:docMk/>
          <pc:sldMk cId="567886451" sldId="374"/>
        </pc:sldMkLst>
        <pc:spChg chg="mod">
          <ac:chgData name="Guest User" userId="" providerId="Windows Live" clId="Web-{03C8874E-9C78-43F7-A816-8EE90C87CBCC}" dt="2021-12-12T06:14:21.908" v="14"/>
          <ac:spMkLst>
            <pc:docMk/>
            <pc:sldMk cId="567886451" sldId="374"/>
            <ac:spMk id="2" creationId="{5E82C486-3390-4C86-8EC4-E956C2562E67}"/>
          </ac:spMkLst>
        </pc:spChg>
        <pc:spChg chg="mod">
          <ac:chgData name="Guest User" userId="" providerId="Windows Live" clId="Web-{03C8874E-9C78-43F7-A816-8EE90C87CBCC}" dt="2021-12-12T06:14:21.908" v="14"/>
          <ac:spMkLst>
            <pc:docMk/>
            <pc:sldMk cId="567886451" sldId="374"/>
            <ac:spMk id="4" creationId="{B4991D2C-E15D-4E70-A9B0-EEA61FEA2727}"/>
          </ac:spMkLst>
        </pc:spChg>
        <pc:spChg chg="mod">
          <ac:chgData name="Guest User" userId="" providerId="Windows Live" clId="Web-{03C8874E-9C78-43F7-A816-8EE90C87CBCC}" dt="2021-12-12T06:14:21.908" v="14"/>
          <ac:spMkLst>
            <pc:docMk/>
            <pc:sldMk cId="567886451" sldId="374"/>
            <ac:spMk id="5" creationId="{E5A8C5F5-401F-4799-BF40-5E61CFADA73D}"/>
          </ac:spMkLst>
        </pc:spChg>
        <pc:spChg chg="mod">
          <ac:chgData name="Guest User" userId="" providerId="Windows Live" clId="Web-{03C8874E-9C78-43F7-A816-8EE90C87CBCC}" dt="2021-12-12T06:14:21.908" v="14"/>
          <ac:spMkLst>
            <pc:docMk/>
            <pc:sldMk cId="567886451" sldId="374"/>
            <ac:spMk id="6" creationId="{31B2EF15-7C42-431D-A87D-8EAA9315F675}"/>
          </ac:spMkLst>
        </pc:spChg>
        <pc:spChg chg="add">
          <ac:chgData name="Guest User" userId="" providerId="Windows Live" clId="Web-{03C8874E-9C78-43F7-A816-8EE90C87CBCC}" dt="2021-12-12T06:14:21.908" v="14"/>
          <ac:spMkLst>
            <pc:docMk/>
            <pc:sldMk cId="567886451" sldId="374"/>
            <ac:spMk id="17" creationId="{416A0E3C-60E6-4F39-BC55-5F7C224E1F7C}"/>
          </ac:spMkLst>
        </pc:spChg>
        <pc:spChg chg="add">
          <ac:chgData name="Guest User" userId="" providerId="Windows Live" clId="Web-{03C8874E-9C78-43F7-A816-8EE90C87CBCC}" dt="2021-12-12T06:14:21.908" v="14"/>
          <ac:spMkLst>
            <pc:docMk/>
            <pc:sldMk cId="567886451" sldId="374"/>
            <ac:spMk id="21" creationId="{39B4056F-1959-4627-A683-77F6C0603FCD}"/>
          </ac:spMkLst>
        </pc:spChg>
        <pc:spChg chg="add">
          <ac:chgData name="Guest User" userId="" providerId="Windows Live" clId="Web-{03C8874E-9C78-43F7-A816-8EE90C87CBCC}" dt="2021-12-12T06:14:21.908" v="14"/>
          <ac:spMkLst>
            <pc:docMk/>
            <pc:sldMk cId="567886451" sldId="374"/>
            <ac:spMk id="23" creationId="{D8D7349B-C9FA-4FCE-A1FF-948F460A3A9A}"/>
          </ac:spMkLst>
        </pc:spChg>
        <pc:picChg chg="mod ord">
          <ac:chgData name="Guest User" userId="" providerId="Windows Live" clId="Web-{03C8874E-9C78-43F7-A816-8EE90C87CBCC}" dt="2021-12-12T06:14:21.908" v="14"/>
          <ac:picMkLst>
            <pc:docMk/>
            <pc:sldMk cId="567886451" sldId="374"/>
            <ac:picMk id="12" creationId="{64490D26-8472-4FD7-8E5F-2E46D15041E8}"/>
          </ac:picMkLst>
        </pc:picChg>
        <pc:cxnChg chg="add">
          <ac:chgData name="Guest User" userId="" providerId="Windows Live" clId="Web-{03C8874E-9C78-43F7-A816-8EE90C87CBCC}" dt="2021-12-12T06:14:21.908" v="14"/>
          <ac:cxnSpMkLst>
            <pc:docMk/>
            <pc:sldMk cId="567886451" sldId="374"/>
            <ac:cxnSpMk id="19" creationId="{C5025DAC-8B93-4160-B017-3A274A5828C0}"/>
          </ac:cxnSpMkLst>
        </pc:cxnChg>
        <pc:cxnChg chg="add">
          <ac:chgData name="Guest User" userId="" providerId="Windows Live" clId="Web-{03C8874E-9C78-43F7-A816-8EE90C87CBCC}" dt="2021-12-12T06:14:21.908" v="14"/>
          <ac:cxnSpMkLst>
            <pc:docMk/>
            <pc:sldMk cId="567886451" sldId="374"/>
            <ac:cxnSpMk id="25" creationId="{55646586-8E5D-4A2B-BDA9-01CE28AC89A1}"/>
          </ac:cxnSpMkLst>
        </pc:cxnChg>
      </pc:sldChg>
    </pc:docChg>
  </pc:docChgLst>
  <pc:docChgLst>
    <pc:chgData name="Guest User" providerId="Windows Live" clId="Web-{A565EC04-4554-4661-B4CD-E3643151B335}"/>
    <pc:docChg chg="addSld modSld modSection">
      <pc:chgData name="Guest User" userId="" providerId="Windows Live" clId="Web-{A565EC04-4554-4661-B4CD-E3643151B335}" dt="2021-12-07T01:42:41.196" v="86" actId="20577"/>
      <pc:docMkLst>
        <pc:docMk/>
      </pc:docMkLst>
      <pc:sldChg chg="addSp delSp modSp new mod modClrScheme chgLayout">
        <pc:chgData name="Guest User" userId="" providerId="Windows Live" clId="Web-{A565EC04-4554-4661-B4CD-E3643151B335}" dt="2021-12-07T01:42:00.538" v="78" actId="20577"/>
        <pc:sldMkLst>
          <pc:docMk/>
          <pc:sldMk cId="30388759" sldId="370"/>
        </pc:sldMkLst>
        <pc:spChg chg="mod ord">
          <ac:chgData name="Guest User" userId="" providerId="Windows Live" clId="Web-{A565EC04-4554-4661-B4CD-E3643151B335}" dt="2021-12-07T01:40:19.098" v="46" actId="20577"/>
          <ac:spMkLst>
            <pc:docMk/>
            <pc:sldMk cId="30388759" sldId="370"/>
            <ac:spMk id="2" creationId="{7515B173-D01C-4EEA-BC48-CB7834103A1C}"/>
          </ac:spMkLst>
        </pc:spChg>
        <pc:spChg chg="del mod ord">
          <ac:chgData name="Guest User" userId="" providerId="Windows Live" clId="Web-{A565EC04-4554-4661-B4CD-E3643151B335}" dt="2021-12-07T01:37:11.593" v="6"/>
          <ac:spMkLst>
            <pc:docMk/>
            <pc:sldMk cId="30388759" sldId="370"/>
            <ac:spMk id="3" creationId="{C4CB6E6E-1AB0-4984-B6B8-BAE91B6B6507}"/>
          </ac:spMkLst>
        </pc:spChg>
        <pc:spChg chg="mod ord">
          <ac:chgData name="Guest User" userId="" providerId="Windows Live" clId="Web-{A565EC04-4554-4661-B4CD-E3643151B335}" dt="2021-12-07T01:42:00.538" v="78" actId="20577"/>
          <ac:spMkLst>
            <pc:docMk/>
            <pc:sldMk cId="30388759" sldId="370"/>
            <ac:spMk id="4" creationId="{733225F8-E12C-4482-A207-532BF14D2BD6}"/>
          </ac:spMkLst>
        </pc:spChg>
        <pc:spChg chg="mod ord">
          <ac:chgData name="Guest User" userId="" providerId="Windows Live" clId="Web-{A565EC04-4554-4661-B4CD-E3643151B335}" dt="2021-12-07T01:36:40.217" v="2"/>
          <ac:spMkLst>
            <pc:docMk/>
            <pc:sldMk cId="30388759" sldId="370"/>
            <ac:spMk id="5" creationId="{921957EB-72E4-4C55-BBB7-8863F4B900C2}"/>
          </ac:spMkLst>
        </pc:spChg>
        <pc:spChg chg="mod ord">
          <ac:chgData name="Guest User" userId="" providerId="Windows Live" clId="Web-{A565EC04-4554-4661-B4CD-E3643151B335}" dt="2021-12-07T01:36:40.217" v="2"/>
          <ac:spMkLst>
            <pc:docMk/>
            <pc:sldMk cId="30388759" sldId="370"/>
            <ac:spMk id="6" creationId="{39497A8B-F006-403D-A3C4-BA38ABEEE29F}"/>
          </ac:spMkLst>
        </pc:spChg>
        <pc:picChg chg="add mod ord">
          <ac:chgData name="Guest User" userId="" providerId="Windows Live" clId="Web-{A565EC04-4554-4661-B4CD-E3643151B335}" dt="2021-12-07T01:37:11.593" v="6"/>
          <ac:picMkLst>
            <pc:docMk/>
            <pc:sldMk cId="30388759" sldId="370"/>
            <ac:picMk id="7" creationId="{D5E4429A-5A70-4D39-B2FA-0AC0F37886BC}"/>
          </ac:picMkLst>
        </pc:picChg>
      </pc:sldChg>
      <pc:sldChg chg="addSp delSp modSp new">
        <pc:chgData name="Guest User" userId="" providerId="Windows Live" clId="Web-{A565EC04-4554-4661-B4CD-E3643151B335}" dt="2021-12-07T01:42:20.101" v="82" actId="20577"/>
        <pc:sldMkLst>
          <pc:docMk/>
          <pc:sldMk cId="167794704" sldId="371"/>
        </pc:sldMkLst>
        <pc:spChg chg="mod">
          <ac:chgData name="Guest User" userId="" providerId="Windows Live" clId="Web-{A565EC04-4554-4661-B4CD-E3643151B335}" dt="2021-12-07T01:40:12.582" v="44" actId="20577"/>
          <ac:spMkLst>
            <pc:docMk/>
            <pc:sldMk cId="167794704" sldId="371"/>
            <ac:spMk id="2" creationId="{5D71A032-72C4-4223-A12C-9B2C787573BA}"/>
          </ac:spMkLst>
        </pc:spChg>
        <pc:spChg chg="del">
          <ac:chgData name="Guest User" userId="" providerId="Windows Live" clId="Web-{A565EC04-4554-4661-B4CD-E3643151B335}" dt="2021-12-07T01:37:48.141" v="8"/>
          <ac:spMkLst>
            <pc:docMk/>
            <pc:sldMk cId="167794704" sldId="371"/>
            <ac:spMk id="3" creationId="{D9F25747-6DA5-40B4-B115-73BE4B34B092}"/>
          </ac:spMkLst>
        </pc:spChg>
        <pc:spChg chg="mod">
          <ac:chgData name="Guest User" userId="" providerId="Windows Live" clId="Web-{A565EC04-4554-4661-B4CD-E3643151B335}" dt="2021-12-07T01:42:20.101" v="82" actId="20577"/>
          <ac:spMkLst>
            <pc:docMk/>
            <pc:sldMk cId="167794704" sldId="371"/>
            <ac:spMk id="4" creationId="{15EAAB98-1B06-4DDC-8CF9-4930C80B7AA3}"/>
          </ac:spMkLst>
        </pc:spChg>
        <pc:picChg chg="add mod ord">
          <ac:chgData name="Guest User" userId="" providerId="Windows Live" clId="Web-{A565EC04-4554-4661-B4CD-E3643151B335}" dt="2021-12-07T01:37:48.141" v="8"/>
          <ac:picMkLst>
            <pc:docMk/>
            <pc:sldMk cId="167794704" sldId="371"/>
            <ac:picMk id="7" creationId="{0BB17181-7DAF-4142-A51C-4CC1F4F52A4E}"/>
          </ac:picMkLst>
        </pc:picChg>
      </pc:sldChg>
      <pc:sldChg chg="addSp delSp modSp new">
        <pc:chgData name="Guest User" userId="" providerId="Windows Live" clId="Web-{A565EC04-4554-4661-B4CD-E3643151B335}" dt="2021-12-07T01:42:04.132" v="80" actId="20577"/>
        <pc:sldMkLst>
          <pc:docMk/>
          <pc:sldMk cId="73838911" sldId="372"/>
        </pc:sldMkLst>
        <pc:spChg chg="mod">
          <ac:chgData name="Guest User" userId="" providerId="Windows Live" clId="Web-{A565EC04-4554-4661-B4CD-E3643151B335}" dt="2021-12-07T01:40:08.598" v="41" actId="20577"/>
          <ac:spMkLst>
            <pc:docMk/>
            <pc:sldMk cId="73838911" sldId="372"/>
            <ac:spMk id="2" creationId="{D0D6B01E-98FE-41B0-9FC6-2D1C18C41B5E}"/>
          </ac:spMkLst>
        </pc:spChg>
        <pc:spChg chg="del">
          <ac:chgData name="Guest User" userId="" providerId="Windows Live" clId="Web-{A565EC04-4554-4661-B4CD-E3643151B335}" dt="2021-12-07T01:37:35.438" v="7"/>
          <ac:spMkLst>
            <pc:docMk/>
            <pc:sldMk cId="73838911" sldId="372"/>
            <ac:spMk id="3" creationId="{88F12513-AF22-44AF-B978-141FADB19A66}"/>
          </ac:spMkLst>
        </pc:spChg>
        <pc:spChg chg="mod">
          <ac:chgData name="Guest User" userId="" providerId="Windows Live" clId="Web-{A565EC04-4554-4661-B4CD-E3643151B335}" dt="2021-12-07T01:42:04.132" v="80" actId="20577"/>
          <ac:spMkLst>
            <pc:docMk/>
            <pc:sldMk cId="73838911" sldId="372"/>
            <ac:spMk id="4" creationId="{675E9616-09F8-4D1A-B5D3-81F3AE6EC808}"/>
          </ac:spMkLst>
        </pc:spChg>
        <pc:picChg chg="add mod ord">
          <ac:chgData name="Guest User" userId="" providerId="Windows Live" clId="Web-{A565EC04-4554-4661-B4CD-E3643151B335}" dt="2021-12-07T01:37:35.438" v="7"/>
          <ac:picMkLst>
            <pc:docMk/>
            <pc:sldMk cId="73838911" sldId="372"/>
            <ac:picMk id="7" creationId="{D555955E-5AC6-4BB1-905C-208D894B4A5C}"/>
          </ac:picMkLst>
        </pc:picChg>
      </pc:sldChg>
      <pc:sldChg chg="addSp delSp modSp new">
        <pc:chgData name="Guest User" userId="" providerId="Windows Live" clId="Web-{A565EC04-4554-4661-B4CD-E3643151B335}" dt="2021-12-07T01:42:30.211" v="84" actId="20577"/>
        <pc:sldMkLst>
          <pc:docMk/>
          <pc:sldMk cId="3788409656" sldId="373"/>
        </pc:sldMkLst>
        <pc:spChg chg="mod">
          <ac:chgData name="Guest User" userId="" providerId="Windows Live" clId="Web-{A565EC04-4554-4661-B4CD-E3643151B335}" dt="2021-12-07T01:41:05.193" v="58" actId="20577"/>
          <ac:spMkLst>
            <pc:docMk/>
            <pc:sldMk cId="3788409656" sldId="373"/>
            <ac:spMk id="2" creationId="{BDD57624-71BB-4FE4-9ED8-6B7862A778F1}"/>
          </ac:spMkLst>
        </pc:spChg>
        <pc:spChg chg="del">
          <ac:chgData name="Guest User" userId="" providerId="Windows Live" clId="Web-{A565EC04-4554-4661-B4CD-E3643151B335}" dt="2021-12-07T01:38:05.438" v="9"/>
          <ac:spMkLst>
            <pc:docMk/>
            <pc:sldMk cId="3788409656" sldId="373"/>
            <ac:spMk id="3" creationId="{87508982-35FD-4AFF-A350-D92756C2EADC}"/>
          </ac:spMkLst>
        </pc:spChg>
        <pc:spChg chg="mod">
          <ac:chgData name="Guest User" userId="" providerId="Windows Live" clId="Web-{A565EC04-4554-4661-B4CD-E3643151B335}" dt="2021-12-07T01:42:30.211" v="84" actId="20577"/>
          <ac:spMkLst>
            <pc:docMk/>
            <pc:sldMk cId="3788409656" sldId="373"/>
            <ac:spMk id="4" creationId="{118C7E65-4787-4711-A8CD-23380190600B}"/>
          </ac:spMkLst>
        </pc:spChg>
        <pc:picChg chg="add mod ord">
          <ac:chgData name="Guest User" userId="" providerId="Windows Live" clId="Web-{A565EC04-4554-4661-B4CD-E3643151B335}" dt="2021-12-07T01:38:05.438" v="9"/>
          <ac:picMkLst>
            <pc:docMk/>
            <pc:sldMk cId="3788409656" sldId="373"/>
            <ac:picMk id="7" creationId="{434AD435-2109-4DD8-854A-6148C00737A2}"/>
          </ac:picMkLst>
        </pc:picChg>
      </pc:sldChg>
      <pc:sldChg chg="addSp delSp modSp new">
        <pc:chgData name="Guest User" userId="" providerId="Windows Live" clId="Web-{A565EC04-4554-4661-B4CD-E3643151B335}" dt="2021-12-07T01:42:41.196" v="86" actId="20577"/>
        <pc:sldMkLst>
          <pc:docMk/>
          <pc:sldMk cId="567886451" sldId="374"/>
        </pc:sldMkLst>
        <pc:spChg chg="mod">
          <ac:chgData name="Guest User" userId="" providerId="Windows Live" clId="Web-{A565EC04-4554-4661-B4CD-E3643151B335}" dt="2021-12-07T01:41:42.382" v="76" actId="20577"/>
          <ac:spMkLst>
            <pc:docMk/>
            <pc:sldMk cId="567886451" sldId="374"/>
            <ac:spMk id="2" creationId="{5E82C486-3390-4C86-8EC4-E956C2562E67}"/>
          </ac:spMkLst>
        </pc:spChg>
        <pc:spChg chg="del">
          <ac:chgData name="Guest User" userId="" providerId="Windows Live" clId="Web-{A565EC04-4554-4661-B4CD-E3643151B335}" dt="2021-12-07T01:38:19.345" v="10"/>
          <ac:spMkLst>
            <pc:docMk/>
            <pc:sldMk cId="567886451" sldId="374"/>
            <ac:spMk id="3" creationId="{4994FB94-2991-4DFC-A33C-C4DB09334206}"/>
          </ac:spMkLst>
        </pc:spChg>
        <pc:spChg chg="mod">
          <ac:chgData name="Guest User" userId="" providerId="Windows Live" clId="Web-{A565EC04-4554-4661-B4CD-E3643151B335}" dt="2021-12-07T01:42:41.196" v="86" actId="20577"/>
          <ac:spMkLst>
            <pc:docMk/>
            <pc:sldMk cId="567886451" sldId="374"/>
            <ac:spMk id="4" creationId="{B4991D2C-E15D-4E70-A9B0-EEA61FEA2727}"/>
          </ac:spMkLst>
        </pc:spChg>
        <pc:picChg chg="add mod ord">
          <ac:chgData name="Guest User" userId="" providerId="Windows Live" clId="Web-{A565EC04-4554-4661-B4CD-E3643151B335}" dt="2021-12-07T01:38:19.345" v="10"/>
          <ac:picMkLst>
            <pc:docMk/>
            <pc:sldMk cId="567886451" sldId="374"/>
            <ac:picMk id="7" creationId="{C3AA38FE-EA03-471A-BEED-18F0DCCA016B}"/>
          </ac:picMkLst>
        </pc:picChg>
      </pc:sldChg>
    </pc:docChg>
  </pc:docChgLst>
  <pc:docChgLst>
    <pc:chgData name="Brahim Nid-Youssef" userId="6f2c7ea08a70b9c9" providerId="Windows Live" clId="Web-{730E16E4-45B9-477E-85FC-5B1489BB9D37}"/>
    <pc:docChg chg="addSld modSld sldOrd modSection">
      <pc:chgData name="Brahim Nid-Youssef" userId="6f2c7ea08a70b9c9" providerId="Windows Live" clId="Web-{730E16E4-45B9-477E-85FC-5B1489BB9D37}" dt="2021-12-07T03:41:35.907" v="514" actId="20577"/>
      <pc:docMkLst>
        <pc:docMk/>
      </pc:docMkLst>
      <pc:sldChg chg="modSp ord">
        <pc:chgData name="Brahim Nid-Youssef" userId="6f2c7ea08a70b9c9" providerId="Windows Live" clId="Web-{730E16E4-45B9-477E-85FC-5B1489BB9D37}" dt="2021-12-07T03:41:35.907" v="514" actId="20577"/>
        <pc:sldMkLst>
          <pc:docMk/>
          <pc:sldMk cId="3058292912" sldId="360"/>
        </pc:sldMkLst>
        <pc:spChg chg="mod">
          <ac:chgData name="Brahim Nid-Youssef" userId="6f2c7ea08a70b9c9" providerId="Windows Live" clId="Web-{730E16E4-45B9-477E-85FC-5B1489BB9D37}" dt="2021-12-07T03:41:35.907" v="514" actId="20577"/>
          <ac:spMkLst>
            <pc:docMk/>
            <pc:sldMk cId="3058292912" sldId="360"/>
            <ac:spMk id="3" creationId="{F570D821-EFE0-4EAA-8A71-EC99A09F756F}"/>
          </ac:spMkLst>
        </pc:spChg>
      </pc:sldChg>
      <pc:sldChg chg="addSp delSp modSp">
        <pc:chgData name="Brahim Nid-Youssef" userId="6f2c7ea08a70b9c9" providerId="Windows Live" clId="Web-{730E16E4-45B9-477E-85FC-5B1489BB9D37}" dt="2021-12-07T03:41:01.031" v="507" actId="20577"/>
        <pc:sldMkLst>
          <pc:docMk/>
          <pc:sldMk cId="166597137" sldId="361"/>
        </pc:sldMkLst>
        <pc:spChg chg="add mod">
          <ac:chgData name="Brahim Nid-Youssef" userId="6f2c7ea08a70b9c9" providerId="Windows Live" clId="Web-{730E16E4-45B9-477E-85FC-5B1489BB9D37}" dt="2021-12-07T03:41:01.031" v="507" actId="20577"/>
          <ac:spMkLst>
            <pc:docMk/>
            <pc:sldMk cId="166597137" sldId="361"/>
            <ac:spMk id="3" creationId="{1C2AE709-9E13-4FFF-BE6D-E2B7A4829222}"/>
          </ac:spMkLst>
        </pc:spChg>
        <pc:spChg chg="add del mod">
          <ac:chgData name="Brahim Nid-Youssef" userId="6f2c7ea08a70b9c9" providerId="Windows Live" clId="Web-{730E16E4-45B9-477E-85FC-5B1489BB9D37}" dt="2021-12-06T22:51:45.524" v="10"/>
          <ac:spMkLst>
            <pc:docMk/>
            <pc:sldMk cId="166597137" sldId="361"/>
            <ac:spMk id="4" creationId="{86634CA7-774D-47D6-A852-BDD7DAA40EBD}"/>
          </ac:spMkLst>
        </pc:spChg>
      </pc:sldChg>
      <pc:sldChg chg="modSp">
        <pc:chgData name="Brahim Nid-Youssef" userId="6f2c7ea08a70b9c9" providerId="Windows Live" clId="Web-{730E16E4-45B9-477E-85FC-5B1489BB9D37}" dt="2021-12-06T22:39:03.616" v="2" actId="20577"/>
        <pc:sldMkLst>
          <pc:docMk/>
          <pc:sldMk cId="2497770984" sldId="362"/>
        </pc:sldMkLst>
        <pc:spChg chg="mod">
          <ac:chgData name="Brahim Nid-Youssef" userId="6f2c7ea08a70b9c9" providerId="Windows Live" clId="Web-{730E16E4-45B9-477E-85FC-5B1489BB9D37}" dt="2021-12-06T22:39:03.616" v="2" actId="20577"/>
          <ac:spMkLst>
            <pc:docMk/>
            <pc:sldMk cId="2497770984" sldId="362"/>
            <ac:spMk id="7" creationId="{31BF9F39-5811-4347-A162-6DE76B3B226C}"/>
          </ac:spMkLst>
        </pc:spChg>
      </pc:sldChg>
      <pc:sldChg chg="addSp delSp modSp mod modClrScheme delDesignElem chgLayout">
        <pc:chgData name="Brahim Nid-Youssef" userId="6f2c7ea08a70b9c9" providerId="Windows Live" clId="Web-{730E16E4-45B9-477E-85FC-5B1489BB9D37}" dt="2021-12-07T03:36:29.791" v="490"/>
        <pc:sldMkLst>
          <pc:docMk/>
          <pc:sldMk cId="2636767066" sldId="365"/>
        </pc:sldMkLst>
        <pc:spChg chg="mod ord">
          <ac:chgData name="Brahim Nid-Youssef" userId="6f2c7ea08a70b9c9" providerId="Windows Live" clId="Web-{730E16E4-45B9-477E-85FC-5B1489BB9D37}" dt="2021-12-07T03:36:29.791" v="490"/>
          <ac:spMkLst>
            <pc:docMk/>
            <pc:sldMk cId="2636767066" sldId="365"/>
            <ac:spMk id="2" creationId="{0B87D34D-750C-4F7B-BB92-1326F3FB62D3}"/>
          </ac:spMkLst>
        </pc:spChg>
        <pc:spChg chg="mod ord">
          <ac:chgData name="Brahim Nid-Youssef" userId="6f2c7ea08a70b9c9" providerId="Windows Live" clId="Web-{730E16E4-45B9-477E-85FC-5B1489BB9D37}" dt="2021-12-07T03:36:29.791" v="490"/>
          <ac:spMkLst>
            <pc:docMk/>
            <pc:sldMk cId="2636767066" sldId="365"/>
            <ac:spMk id="5" creationId="{2B2B289F-D2E7-4ED1-ABB9-DC4FCC56E9C3}"/>
          </ac:spMkLst>
        </pc:spChg>
        <pc:spChg chg="mod ord">
          <ac:chgData name="Brahim Nid-Youssef" userId="6f2c7ea08a70b9c9" providerId="Windows Live" clId="Web-{730E16E4-45B9-477E-85FC-5B1489BB9D37}" dt="2021-12-07T03:36:29.791" v="490"/>
          <ac:spMkLst>
            <pc:docMk/>
            <pc:sldMk cId="2636767066" sldId="365"/>
            <ac:spMk id="6" creationId="{1268ED11-CFDA-4544-81A7-D65DD3E73056}"/>
          </ac:spMkLst>
        </pc:spChg>
        <pc:spChg chg="add mod ord">
          <ac:chgData name="Brahim Nid-Youssef" userId="6f2c7ea08a70b9c9" providerId="Windows Live" clId="Web-{730E16E4-45B9-477E-85FC-5B1489BB9D37}" dt="2021-12-07T03:36:29.791" v="490"/>
          <ac:spMkLst>
            <pc:docMk/>
            <pc:sldMk cId="2636767066" sldId="365"/>
            <ac:spMk id="7" creationId="{09820968-C707-42A1-A584-9D8E887CCA29}"/>
          </ac:spMkLst>
        </pc:spChg>
        <pc:spChg chg="mod ord">
          <ac:chgData name="Brahim Nid-Youssef" userId="6f2c7ea08a70b9c9" providerId="Windows Live" clId="Web-{730E16E4-45B9-477E-85FC-5B1489BB9D37}" dt="2021-12-07T03:36:29.791" v="490"/>
          <ac:spMkLst>
            <pc:docMk/>
            <pc:sldMk cId="2636767066" sldId="365"/>
            <ac:spMk id="8" creationId="{29F5BEC1-AAE2-4FB9-A529-7D1A52580FA6}"/>
          </ac:spMkLst>
        </pc:spChg>
        <pc:spChg chg="del">
          <ac:chgData name="Brahim Nid-Youssef" userId="6f2c7ea08a70b9c9" providerId="Windows Live" clId="Web-{730E16E4-45B9-477E-85FC-5B1489BB9D37}" dt="2021-12-07T03:36:29.791" v="490"/>
          <ac:spMkLst>
            <pc:docMk/>
            <pc:sldMk cId="2636767066" sldId="365"/>
            <ac:spMk id="152" creationId="{416A0E3C-60E6-4F39-BC55-5F7C224E1F7C}"/>
          </ac:spMkLst>
        </pc:spChg>
        <pc:spChg chg="del">
          <ac:chgData name="Brahim Nid-Youssef" userId="6f2c7ea08a70b9c9" providerId="Windows Live" clId="Web-{730E16E4-45B9-477E-85FC-5B1489BB9D37}" dt="2021-12-07T03:36:29.791" v="490"/>
          <ac:spMkLst>
            <pc:docMk/>
            <pc:sldMk cId="2636767066" sldId="365"/>
            <ac:spMk id="154" creationId="{0AB6E427-3F73-4C06-A5D5-AE52C3883B50}"/>
          </ac:spMkLst>
        </pc:spChg>
        <pc:spChg chg="del">
          <ac:chgData name="Brahim Nid-Youssef" userId="6f2c7ea08a70b9c9" providerId="Windows Live" clId="Web-{730E16E4-45B9-477E-85FC-5B1489BB9D37}" dt="2021-12-07T03:36:29.791" v="490"/>
          <ac:spMkLst>
            <pc:docMk/>
            <pc:sldMk cId="2636767066" sldId="365"/>
            <ac:spMk id="155" creationId="{D8C9BDAA-0390-4B39-9B5C-BC95E5120DA4}"/>
          </ac:spMkLst>
        </pc:spChg>
        <pc:cxnChg chg="del">
          <ac:chgData name="Brahim Nid-Youssef" userId="6f2c7ea08a70b9c9" providerId="Windows Live" clId="Web-{730E16E4-45B9-477E-85FC-5B1489BB9D37}" dt="2021-12-07T03:36:29.791" v="490"/>
          <ac:cxnSpMkLst>
            <pc:docMk/>
            <pc:sldMk cId="2636767066" sldId="365"/>
            <ac:cxnSpMk id="153" creationId="{C5025DAC-8B93-4160-B017-3A274A5828C0}"/>
          </ac:cxnSpMkLst>
        </pc:cxnChg>
        <pc:cxnChg chg="del">
          <ac:chgData name="Brahim Nid-Youssef" userId="6f2c7ea08a70b9c9" providerId="Windows Live" clId="Web-{730E16E4-45B9-477E-85FC-5B1489BB9D37}" dt="2021-12-07T03:36:29.791" v="490"/>
          <ac:cxnSpMkLst>
            <pc:docMk/>
            <pc:sldMk cId="2636767066" sldId="365"/>
            <ac:cxnSpMk id="156" creationId="{E04A321A-A039-4720-87B4-66A4210E0D57}"/>
          </ac:cxnSpMkLst>
        </pc:cxnChg>
      </pc:sldChg>
      <pc:sldChg chg="addSp delSp modSp mod modClrScheme delDesignElem chgLayout">
        <pc:chgData name="Brahim Nid-Youssef" userId="6f2c7ea08a70b9c9" providerId="Windows Live" clId="Web-{730E16E4-45B9-477E-85FC-5B1489BB9D37}" dt="2021-12-07T03:37:49.543" v="492" actId="1076"/>
        <pc:sldMkLst>
          <pc:docMk/>
          <pc:sldMk cId="4152936157" sldId="366"/>
        </pc:sldMkLst>
        <pc:spChg chg="mod ord">
          <ac:chgData name="Brahim Nid-Youssef" userId="6f2c7ea08a70b9c9" providerId="Windows Live" clId="Web-{730E16E4-45B9-477E-85FC-5B1489BB9D37}" dt="2021-12-07T03:36:41.791" v="491"/>
          <ac:spMkLst>
            <pc:docMk/>
            <pc:sldMk cId="4152936157" sldId="366"/>
            <ac:spMk id="2" creationId="{0B87D34D-750C-4F7B-BB92-1326F3FB62D3}"/>
          </ac:spMkLst>
        </pc:spChg>
        <pc:spChg chg="mod ord">
          <ac:chgData name="Brahim Nid-Youssef" userId="6f2c7ea08a70b9c9" providerId="Windows Live" clId="Web-{730E16E4-45B9-477E-85FC-5B1489BB9D37}" dt="2021-12-07T03:36:41.791" v="491"/>
          <ac:spMkLst>
            <pc:docMk/>
            <pc:sldMk cId="4152936157" sldId="366"/>
            <ac:spMk id="5" creationId="{2B2B289F-D2E7-4ED1-ABB9-DC4FCC56E9C3}"/>
          </ac:spMkLst>
        </pc:spChg>
        <pc:spChg chg="mod ord">
          <ac:chgData name="Brahim Nid-Youssef" userId="6f2c7ea08a70b9c9" providerId="Windows Live" clId="Web-{730E16E4-45B9-477E-85FC-5B1489BB9D37}" dt="2021-12-07T03:36:41.791" v="491"/>
          <ac:spMkLst>
            <pc:docMk/>
            <pc:sldMk cId="4152936157" sldId="366"/>
            <ac:spMk id="6" creationId="{1268ED11-CFDA-4544-81A7-D65DD3E73056}"/>
          </ac:spMkLst>
        </pc:spChg>
        <pc:spChg chg="mod ord">
          <ac:chgData name="Brahim Nid-Youssef" userId="6f2c7ea08a70b9c9" providerId="Windows Live" clId="Web-{730E16E4-45B9-477E-85FC-5B1489BB9D37}" dt="2021-12-07T03:36:41.791" v="491"/>
          <ac:spMkLst>
            <pc:docMk/>
            <pc:sldMk cId="4152936157" sldId="366"/>
            <ac:spMk id="8" creationId="{29F5BEC1-AAE2-4FB9-A529-7D1A52580FA6}"/>
          </ac:spMkLst>
        </pc:spChg>
        <pc:spChg chg="add del mod">
          <ac:chgData name="Brahim Nid-Youssef" userId="6f2c7ea08a70b9c9" providerId="Windows Live" clId="Web-{730E16E4-45B9-477E-85FC-5B1489BB9D37}" dt="2021-12-07T03:28:57.343" v="488"/>
          <ac:spMkLst>
            <pc:docMk/>
            <pc:sldMk cId="4152936157" sldId="366"/>
            <ac:spMk id="9" creationId="{2E153445-0A67-44E3-80C2-B65EDCA2E8BD}"/>
          </ac:spMkLst>
        </pc:spChg>
        <pc:spChg chg="add mod">
          <ac:chgData name="Brahim Nid-Youssef" userId="6f2c7ea08a70b9c9" providerId="Windows Live" clId="Web-{730E16E4-45B9-477E-85FC-5B1489BB9D37}" dt="2021-12-07T03:28:59.530" v="489" actId="1076"/>
          <ac:spMkLst>
            <pc:docMk/>
            <pc:sldMk cId="4152936157" sldId="366"/>
            <ac:spMk id="11" creationId="{204F9762-EA46-4FF6-AD02-D6F10CCE8D11}"/>
          </ac:spMkLst>
        </pc:spChg>
        <pc:spChg chg="add mod ord">
          <ac:chgData name="Brahim Nid-Youssef" userId="6f2c7ea08a70b9c9" providerId="Windows Live" clId="Web-{730E16E4-45B9-477E-85FC-5B1489BB9D37}" dt="2021-12-07T03:36:41.791" v="491"/>
          <ac:spMkLst>
            <pc:docMk/>
            <pc:sldMk cId="4152936157" sldId="366"/>
            <ac:spMk id="12" creationId="{0E0D09D2-460A-4454-A615-6EDB0D44972E}"/>
          </ac:spMkLst>
        </pc:spChg>
        <pc:spChg chg="del">
          <ac:chgData name="Brahim Nid-Youssef" userId="6f2c7ea08a70b9c9" providerId="Windows Live" clId="Web-{730E16E4-45B9-477E-85FC-5B1489BB9D37}" dt="2021-12-07T03:36:41.791" v="491"/>
          <ac:spMkLst>
            <pc:docMk/>
            <pc:sldMk cId="4152936157" sldId="366"/>
            <ac:spMk id="86" creationId="{416A0E3C-60E6-4F39-BC55-5F7C224E1F7C}"/>
          </ac:spMkLst>
        </pc:spChg>
        <pc:spChg chg="del">
          <ac:chgData name="Brahim Nid-Youssef" userId="6f2c7ea08a70b9c9" providerId="Windows Live" clId="Web-{730E16E4-45B9-477E-85FC-5B1489BB9D37}" dt="2021-12-07T03:36:41.791" v="491"/>
          <ac:spMkLst>
            <pc:docMk/>
            <pc:sldMk cId="4152936157" sldId="366"/>
            <ac:spMk id="90" creationId="{39B4056F-1959-4627-A683-77F6C0603FCD}"/>
          </ac:spMkLst>
        </pc:spChg>
        <pc:spChg chg="del">
          <ac:chgData name="Brahim Nid-Youssef" userId="6f2c7ea08a70b9c9" providerId="Windows Live" clId="Web-{730E16E4-45B9-477E-85FC-5B1489BB9D37}" dt="2021-12-07T03:36:41.791" v="491"/>
          <ac:spMkLst>
            <pc:docMk/>
            <pc:sldMk cId="4152936157" sldId="366"/>
            <ac:spMk id="92" creationId="{D8D7349B-C9FA-4FCE-A1FF-948F460A3A9A}"/>
          </ac:spMkLst>
        </pc:spChg>
        <pc:picChg chg="mod">
          <ac:chgData name="Brahim Nid-Youssef" userId="6f2c7ea08a70b9c9" providerId="Windows Live" clId="Web-{730E16E4-45B9-477E-85FC-5B1489BB9D37}" dt="2021-12-07T03:37:49.543" v="492" actId="1076"/>
          <ac:picMkLst>
            <pc:docMk/>
            <pc:sldMk cId="4152936157" sldId="366"/>
            <ac:picMk id="3" creationId="{801FC28F-F89A-4E5A-BB4D-4B49B44A2CFC}"/>
          </ac:picMkLst>
        </pc:picChg>
        <pc:cxnChg chg="del">
          <ac:chgData name="Brahim Nid-Youssef" userId="6f2c7ea08a70b9c9" providerId="Windows Live" clId="Web-{730E16E4-45B9-477E-85FC-5B1489BB9D37}" dt="2021-12-07T03:36:41.791" v="491"/>
          <ac:cxnSpMkLst>
            <pc:docMk/>
            <pc:sldMk cId="4152936157" sldId="366"/>
            <ac:cxnSpMk id="88" creationId="{C5025DAC-8B93-4160-B017-3A274A5828C0}"/>
          </ac:cxnSpMkLst>
        </pc:cxnChg>
        <pc:cxnChg chg="del">
          <ac:chgData name="Brahim Nid-Youssef" userId="6f2c7ea08a70b9c9" providerId="Windows Live" clId="Web-{730E16E4-45B9-477E-85FC-5B1489BB9D37}" dt="2021-12-07T03:36:41.791" v="491"/>
          <ac:cxnSpMkLst>
            <pc:docMk/>
            <pc:sldMk cId="4152936157" sldId="366"/>
            <ac:cxnSpMk id="94" creationId="{55646586-8E5D-4A2B-BDA9-01CE28AC89A1}"/>
          </ac:cxnSpMkLst>
        </pc:cxnChg>
      </pc:sldChg>
      <pc:sldChg chg="addSp delSp modSp mod modClrScheme delDesignElem chgLayout">
        <pc:chgData name="Brahim Nid-Youssef" userId="6f2c7ea08a70b9c9" providerId="Windows Live" clId="Web-{730E16E4-45B9-477E-85FC-5B1489BB9D37}" dt="2021-12-07T03:38:13.324" v="493"/>
        <pc:sldMkLst>
          <pc:docMk/>
          <pc:sldMk cId="3738560798" sldId="367"/>
        </pc:sldMkLst>
        <pc:spChg chg="mod ord">
          <ac:chgData name="Brahim Nid-Youssef" userId="6f2c7ea08a70b9c9" providerId="Windows Live" clId="Web-{730E16E4-45B9-477E-85FC-5B1489BB9D37}" dt="2021-12-07T03:38:13.324" v="493"/>
          <ac:spMkLst>
            <pc:docMk/>
            <pc:sldMk cId="3738560798" sldId="367"/>
            <ac:spMk id="2" creationId="{0B87D34D-750C-4F7B-BB92-1326F3FB62D3}"/>
          </ac:spMkLst>
        </pc:spChg>
        <pc:spChg chg="mod ord">
          <ac:chgData name="Brahim Nid-Youssef" userId="6f2c7ea08a70b9c9" providerId="Windows Live" clId="Web-{730E16E4-45B9-477E-85FC-5B1489BB9D37}" dt="2021-12-07T03:38:13.324" v="493"/>
          <ac:spMkLst>
            <pc:docMk/>
            <pc:sldMk cId="3738560798" sldId="367"/>
            <ac:spMk id="5" creationId="{2B2B289F-D2E7-4ED1-ABB9-DC4FCC56E9C3}"/>
          </ac:spMkLst>
        </pc:spChg>
        <pc:spChg chg="mod ord">
          <ac:chgData name="Brahim Nid-Youssef" userId="6f2c7ea08a70b9c9" providerId="Windows Live" clId="Web-{730E16E4-45B9-477E-85FC-5B1489BB9D37}" dt="2021-12-07T03:38:13.324" v="493"/>
          <ac:spMkLst>
            <pc:docMk/>
            <pc:sldMk cId="3738560798" sldId="367"/>
            <ac:spMk id="6" creationId="{1268ED11-CFDA-4544-81A7-D65DD3E73056}"/>
          </ac:spMkLst>
        </pc:spChg>
        <pc:spChg chg="add mod ord">
          <ac:chgData name="Brahim Nid-Youssef" userId="6f2c7ea08a70b9c9" providerId="Windows Live" clId="Web-{730E16E4-45B9-477E-85FC-5B1489BB9D37}" dt="2021-12-07T03:38:13.324" v="493"/>
          <ac:spMkLst>
            <pc:docMk/>
            <pc:sldMk cId="3738560798" sldId="367"/>
            <ac:spMk id="7" creationId="{F8A9DB82-BCC8-4E4E-8723-51DCBBAEA3C5}"/>
          </ac:spMkLst>
        </pc:spChg>
        <pc:spChg chg="mod ord">
          <ac:chgData name="Brahim Nid-Youssef" userId="6f2c7ea08a70b9c9" providerId="Windows Live" clId="Web-{730E16E4-45B9-477E-85FC-5B1489BB9D37}" dt="2021-12-07T03:38:13.324" v="493"/>
          <ac:spMkLst>
            <pc:docMk/>
            <pc:sldMk cId="3738560798" sldId="367"/>
            <ac:spMk id="8" creationId="{29F5BEC1-AAE2-4FB9-A529-7D1A52580FA6}"/>
          </ac:spMkLst>
        </pc:spChg>
        <pc:spChg chg="del">
          <ac:chgData name="Brahim Nid-Youssef" userId="6f2c7ea08a70b9c9" providerId="Windows Live" clId="Web-{730E16E4-45B9-477E-85FC-5B1489BB9D37}" dt="2021-12-07T03:38:13.324" v="493"/>
          <ac:spMkLst>
            <pc:docMk/>
            <pc:sldMk cId="3738560798" sldId="367"/>
            <ac:spMk id="86" creationId="{416A0E3C-60E6-4F39-BC55-5F7C224E1F7C}"/>
          </ac:spMkLst>
        </pc:spChg>
        <pc:spChg chg="del">
          <ac:chgData name="Brahim Nid-Youssef" userId="6f2c7ea08a70b9c9" providerId="Windows Live" clId="Web-{730E16E4-45B9-477E-85FC-5B1489BB9D37}" dt="2021-12-07T03:38:13.324" v="493"/>
          <ac:spMkLst>
            <pc:docMk/>
            <pc:sldMk cId="3738560798" sldId="367"/>
            <ac:spMk id="90" creationId="{39B4056F-1959-4627-A683-77F6C0603FCD}"/>
          </ac:spMkLst>
        </pc:spChg>
        <pc:spChg chg="del">
          <ac:chgData name="Brahim Nid-Youssef" userId="6f2c7ea08a70b9c9" providerId="Windows Live" clId="Web-{730E16E4-45B9-477E-85FC-5B1489BB9D37}" dt="2021-12-07T03:38:13.324" v="493"/>
          <ac:spMkLst>
            <pc:docMk/>
            <pc:sldMk cId="3738560798" sldId="367"/>
            <ac:spMk id="92" creationId="{D8D7349B-C9FA-4FCE-A1FF-948F460A3A9A}"/>
          </ac:spMkLst>
        </pc:spChg>
        <pc:cxnChg chg="del">
          <ac:chgData name="Brahim Nid-Youssef" userId="6f2c7ea08a70b9c9" providerId="Windows Live" clId="Web-{730E16E4-45B9-477E-85FC-5B1489BB9D37}" dt="2021-12-07T03:38:13.324" v="493"/>
          <ac:cxnSpMkLst>
            <pc:docMk/>
            <pc:sldMk cId="3738560798" sldId="367"/>
            <ac:cxnSpMk id="88" creationId="{C5025DAC-8B93-4160-B017-3A274A5828C0}"/>
          </ac:cxnSpMkLst>
        </pc:cxnChg>
        <pc:cxnChg chg="del">
          <ac:chgData name="Brahim Nid-Youssef" userId="6f2c7ea08a70b9c9" providerId="Windows Live" clId="Web-{730E16E4-45B9-477E-85FC-5B1489BB9D37}" dt="2021-12-07T03:38:13.324" v="493"/>
          <ac:cxnSpMkLst>
            <pc:docMk/>
            <pc:sldMk cId="3738560798" sldId="367"/>
            <ac:cxnSpMk id="94" creationId="{55646586-8E5D-4A2B-BDA9-01CE28AC89A1}"/>
          </ac:cxnSpMkLst>
        </pc:cxnChg>
      </pc:sldChg>
      <pc:sldChg chg="addSp delSp modSp new mod modClrScheme chgLayout">
        <pc:chgData name="Brahim Nid-Youssef" userId="6f2c7ea08a70b9c9" providerId="Windows Live" clId="Web-{730E16E4-45B9-477E-85FC-5B1489BB9D37}" dt="2021-12-07T03:39:53.327" v="498" actId="20577"/>
        <pc:sldMkLst>
          <pc:docMk/>
          <pc:sldMk cId="4197715693" sldId="375"/>
        </pc:sldMkLst>
        <pc:spChg chg="mod ord">
          <ac:chgData name="Brahim Nid-Youssef" userId="6f2c7ea08a70b9c9" providerId="Windows Live" clId="Web-{730E16E4-45B9-477E-85FC-5B1489BB9D37}" dt="2021-12-07T02:42:41.432" v="358" actId="20577"/>
          <ac:spMkLst>
            <pc:docMk/>
            <pc:sldMk cId="4197715693" sldId="375"/>
            <ac:spMk id="2" creationId="{320B3BAB-CDC6-4E62-ABF2-A6A23EBE08A5}"/>
          </ac:spMkLst>
        </pc:spChg>
        <pc:spChg chg="mod ord">
          <ac:chgData name="Brahim Nid-Youssef" userId="6f2c7ea08a70b9c9" providerId="Windows Live" clId="Web-{730E16E4-45B9-477E-85FC-5B1489BB9D37}" dt="2021-12-07T03:39:53.327" v="498" actId="20577"/>
          <ac:spMkLst>
            <pc:docMk/>
            <pc:sldMk cId="4197715693" sldId="375"/>
            <ac:spMk id="3" creationId="{1F4CBE00-2053-42B1-8994-E9267CF387AD}"/>
          </ac:spMkLst>
        </pc:spChg>
        <pc:spChg chg="mod ord">
          <ac:chgData name="Brahim Nid-Youssef" userId="6f2c7ea08a70b9c9" providerId="Windows Live" clId="Web-{730E16E4-45B9-477E-85FC-5B1489BB9D37}" dt="2021-12-07T02:42:19.244" v="352"/>
          <ac:spMkLst>
            <pc:docMk/>
            <pc:sldMk cId="4197715693" sldId="375"/>
            <ac:spMk id="4" creationId="{775653B4-DFDB-4702-A8EC-2A89CA956FEB}"/>
          </ac:spMkLst>
        </pc:spChg>
        <pc:spChg chg="mod ord">
          <ac:chgData name="Brahim Nid-Youssef" userId="6f2c7ea08a70b9c9" providerId="Windows Live" clId="Web-{730E16E4-45B9-477E-85FC-5B1489BB9D37}" dt="2021-12-07T02:42:19.244" v="352"/>
          <ac:spMkLst>
            <pc:docMk/>
            <pc:sldMk cId="4197715693" sldId="375"/>
            <ac:spMk id="5" creationId="{A3346820-DB05-47AD-B60D-B6A42C0A9AAB}"/>
          </ac:spMkLst>
        </pc:spChg>
        <pc:spChg chg="mod ord">
          <ac:chgData name="Brahim Nid-Youssef" userId="6f2c7ea08a70b9c9" providerId="Windows Live" clId="Web-{730E16E4-45B9-477E-85FC-5B1489BB9D37}" dt="2021-12-07T02:42:19.244" v="352"/>
          <ac:spMkLst>
            <pc:docMk/>
            <pc:sldMk cId="4197715693" sldId="375"/>
            <ac:spMk id="6" creationId="{F9250E01-995F-4AB4-B919-DBAA1416BFFA}"/>
          </ac:spMkLst>
        </pc:spChg>
        <pc:spChg chg="add del">
          <ac:chgData name="Brahim Nid-Youssef" userId="6f2c7ea08a70b9c9" providerId="Windows Live" clId="Web-{730E16E4-45B9-477E-85FC-5B1489BB9D37}" dt="2021-12-07T03:20:31.675" v="460"/>
          <ac:spMkLst>
            <pc:docMk/>
            <pc:sldMk cId="4197715693" sldId="375"/>
            <ac:spMk id="7" creationId="{CEF16A2B-4DFD-447E-A367-CCD109E92234}"/>
          </ac:spMkLst>
        </pc:spChg>
      </pc:sldChg>
    </pc:docChg>
  </pc:docChgLst>
  <pc:docChgLst>
    <pc:chgData name="Brahim Nid-Youssef" userId="6f2c7ea08a70b9c9" providerId="Windows Live" clId="Web-{13210CC5-4FB5-4CCB-A185-1189C3168672}"/>
    <pc:docChg chg="modSld">
      <pc:chgData name="Brahim Nid-Youssef" userId="6f2c7ea08a70b9c9" providerId="Windows Live" clId="Web-{13210CC5-4FB5-4CCB-A185-1189C3168672}" dt="2021-12-02T19:47:52.372" v="14" actId="20577"/>
      <pc:docMkLst>
        <pc:docMk/>
      </pc:docMkLst>
      <pc:sldChg chg="addSp modSp">
        <pc:chgData name="Brahim Nid-Youssef" userId="6f2c7ea08a70b9c9" providerId="Windows Live" clId="Web-{13210CC5-4FB5-4CCB-A185-1189C3168672}" dt="2021-12-02T19:47:52.372" v="14" actId="20577"/>
        <pc:sldMkLst>
          <pc:docMk/>
          <pc:sldMk cId="3058292912" sldId="360"/>
        </pc:sldMkLst>
        <pc:spChg chg="add mod">
          <ac:chgData name="Brahim Nid-Youssef" userId="6f2c7ea08a70b9c9" providerId="Windows Live" clId="Web-{13210CC5-4FB5-4CCB-A185-1189C3168672}" dt="2021-12-02T19:47:52.372" v="14" actId="20577"/>
          <ac:spMkLst>
            <pc:docMk/>
            <pc:sldMk cId="3058292912" sldId="360"/>
            <ac:spMk id="3" creationId="{F570D821-EFE0-4EAA-8A71-EC99A09F75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2567C9A-4C75-460A-B862-0357B5B8DDC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014A64C-6D21-47F0-809C-C26F6A77E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8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9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D8E3-7717-4A95-A99E-A3529A00B26D}" type="datetime1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Everyday Data 2020 | Professor Nicole Richardson| Rutgers University - Newark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8FD-ED47-435F-9E24-D0E722FFE69E}" type="datetime1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Everyday Data 2020 | Professor Nicole Richardson| Rutgers University - Newark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9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E986-DAFC-4766-AF6F-A9B62C5855C6}" type="datetime1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Everyday Data 2020 | Professor Nicole Richardson| Rutgers University - Newark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D129-3CCF-48E7-8EB5-32D89345D17D}" type="datetime1">
              <a:rPr lang="en-US" smtClean="0"/>
              <a:t>12/12/2021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Everyday Data 2020 | Professor Nicole Richardson| Rutgers University - Newark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6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5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4276-4BE7-45F1-BB35-DBBE98301AEB}" type="datetime1">
              <a:rPr lang="en-US" smtClean="0"/>
              <a:t>12/12/2021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Everyday Data 2020 | Professor Nicole Richardson| Rutgers University - Newark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FEE7-0DA8-47AC-A400-C03C133A426C}" type="datetime1">
              <a:rPr lang="en-US" smtClean="0"/>
              <a:t>12/12/2021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Everyday Data 2020 | Professor Nicole Richardson| Rutgers University - Newark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F89E-A4EC-47BD-8AAF-FE93EACD5541}" type="datetime1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Everyday Data 2020 | Professor Nicole Richardson| Rutgers University - Newark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786384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1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6" y="3043052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2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DDF5A587-D66D-48BD-BDB6-0F6C8301C0E5}" type="datetime1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4" y="6446522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Everyday Data 2020 | Professor Nicole Richardson| Rutgers University - Newark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1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C9E93-D182-4988-B3D2-6C9E7E71B069}" type="datetime1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40"/>
            <a:ext cx="6818263" cy="365125"/>
          </a:xfrm>
        </p:spPr>
        <p:txBody>
          <a:bodyPr/>
          <a:lstStyle/>
          <a:p>
            <a:pPr algn="l"/>
            <a:r>
              <a:rPr lang="en-US"/>
              <a:t>© Everyday Data 2020 | Professor Nicole Richardson| Rutgers University - Newark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3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5" y="6446840"/>
            <a:ext cx="258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1803BD6-EA4E-4F2B-9105-672C9373B260}" type="datetime1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40"/>
            <a:ext cx="6818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Everyday Data 2020 | Professor Nicole Richardson| Rutgers University - Newark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1" y="6446840"/>
            <a:ext cx="7800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EDD Fall 2021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TEAM MEMBERS: </a:t>
            </a:r>
            <a:r>
              <a:rPr lang="en-US" sz="1800" err="1">
                <a:solidFill>
                  <a:srgbClr val="FFFFFF"/>
                </a:solidFill>
              </a:rPr>
              <a:t>Brahim</a:t>
            </a:r>
            <a:r>
              <a:rPr lang="en-US" sz="1800">
                <a:solidFill>
                  <a:srgbClr val="FFFFFF"/>
                </a:solidFill>
              </a:rPr>
              <a:t> </a:t>
            </a:r>
            <a:r>
              <a:rPr lang="en-US" sz="1800" err="1">
                <a:solidFill>
                  <a:srgbClr val="FFFFFF"/>
                </a:solidFill>
              </a:rPr>
              <a:t>Nid</a:t>
            </a:r>
            <a:r>
              <a:rPr lang="en-US" sz="1800">
                <a:solidFill>
                  <a:srgbClr val="FFFFFF"/>
                </a:solidFill>
              </a:rPr>
              <a:t>-Youssef, Ryan I Pupia, Enrique Reyes, </a:t>
            </a:r>
            <a:r>
              <a:rPr lang="en-US" sz="1800" err="1">
                <a:solidFill>
                  <a:srgbClr val="FFFFFF"/>
                </a:solidFill>
              </a:rPr>
              <a:t>Christino</a:t>
            </a:r>
            <a:r>
              <a:rPr lang="en-US" sz="1800">
                <a:solidFill>
                  <a:srgbClr val="FFFFFF"/>
                </a:solidFill>
              </a:rPr>
              <a:t> L Barbosa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6F164-9073-41BD-8E7C-183ABBDD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814" y="6446838"/>
            <a:ext cx="37490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Everyday Data 2020 | Professor Nicole Richardson| Rutgers University - Newark</a:t>
            </a: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18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CCEB2-40AD-4620-BC0F-03B9D222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9F5BEC1-AAE2-4FB9-A529-7D1A5258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Analysis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A9DB82-BCC8-4E4E-8723-51DCBBAEA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87D34D-750C-4F7B-BB92-1326F3FB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Everyday Data 2020 | Professor Nicole Richardson| Rutgers University - Newark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B289F-D2E7-4ED1-ABB9-DC4FCC56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05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5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8ED11-CFDA-4544-81A7-D65DD3E7305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64275" y="812800"/>
            <a:ext cx="5927725" cy="5294313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6" name="Picture 16" descr="Chart&#10;&#10;Description automatically generated">
            <a:extLst>
              <a:ext uri="{FF2B5EF4-FFF2-40B4-BE49-F238E27FC236}">
                <a16:creationId xmlns:a16="http://schemas.microsoft.com/office/drawing/2014/main" id="{8E6D71AD-9B40-4FCE-8E95-D271F8724BF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11" t="-2632" r="-111" b="329"/>
          <a:stretch/>
        </p:blipFill>
        <p:spPr>
          <a:xfrm>
            <a:off x="4512085" y="-42809"/>
            <a:ext cx="7716986" cy="2652096"/>
          </a:xfrm>
        </p:spPr>
      </p:pic>
      <p:pic>
        <p:nvPicPr>
          <p:cNvPr id="4" name="Picture 6" descr="Text&#10;&#10;Description automatically generated">
            <a:extLst>
              <a:ext uri="{FF2B5EF4-FFF2-40B4-BE49-F238E27FC236}">
                <a16:creationId xmlns:a16="http://schemas.microsoft.com/office/drawing/2014/main" id="{41ADFF66-3D8F-44CA-A5C1-0501F553A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863" y="3094953"/>
            <a:ext cx="4951895" cy="3411839"/>
          </a:xfrm>
          <a:prstGeom prst="rect">
            <a:avLst/>
          </a:prstGeom>
        </p:spPr>
      </p:pic>
      <p:pic>
        <p:nvPicPr>
          <p:cNvPr id="18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F881EB99-DBCA-4AE3-A80B-5F6DE6CC5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2" y="-2320"/>
            <a:ext cx="4446998" cy="30012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8B4D04-8968-411D-BA0B-EE8DB1CBB657}"/>
              </a:ext>
            </a:extLst>
          </p:cNvPr>
          <p:cNvSpPr txBox="1"/>
          <p:nvPr/>
        </p:nvSpPr>
        <p:spPr>
          <a:xfrm>
            <a:off x="8722760" y="2609635"/>
            <a:ext cx="321409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ttest</a:t>
            </a:r>
            <a:r>
              <a:rPr lang="en-US" dirty="0"/>
              <a:t>: how significantly different are means</a:t>
            </a:r>
          </a:p>
          <a:p>
            <a:r>
              <a:rPr lang="en-US" dirty="0"/>
              <a:t>*  (significance, </a:t>
            </a:r>
            <a:r>
              <a:rPr lang="en-US" dirty="0" err="1"/>
              <a:t>pvalue</a:t>
            </a:r>
            <a:r>
              <a:rPr lang="en-US" dirty="0"/>
              <a:t> (reject null if </a:t>
            </a:r>
            <a:r>
              <a:rPr lang="en-US" dirty="0" err="1"/>
              <a:t>pvalue</a:t>
            </a:r>
            <a:r>
              <a:rPr lang="en-US" dirty="0"/>
              <a:t> &lt; 0.05))</a:t>
            </a:r>
          </a:p>
          <a:p>
            <a:r>
              <a:rPr lang="en-US" dirty="0"/>
              <a:t>- </a:t>
            </a:r>
            <a:r>
              <a:rPr lang="en-US" dirty="0" err="1"/>
              <a:t>pearson</a:t>
            </a:r>
            <a:r>
              <a:rPr lang="en-US" dirty="0"/>
              <a:t> r (two tailed): correlation of sample means</a:t>
            </a:r>
          </a:p>
          <a:p>
            <a:r>
              <a:rPr lang="en-US" dirty="0"/>
              <a:t>* (left-tail, right-tail)</a:t>
            </a:r>
          </a:p>
        </p:txBody>
      </p:sp>
    </p:spTree>
    <p:extLst>
      <p:ext uri="{BB962C8B-B14F-4D97-AF65-F5344CB8AC3E}">
        <p14:creationId xmlns:p14="http://schemas.microsoft.com/office/powerpoint/2010/main" val="373856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3BAB-CDC6-4E62-ABF2-A6A23EBE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CBE00-2053-42B1-8994-E9267CF3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   In order to increase the probability of making the artist's song a hit is by ensuring the duration of the song is as close to 4 minutes as possible.   </a:t>
            </a:r>
          </a:p>
          <a:p>
            <a:r>
              <a:rPr lang="en-US" dirty="0"/>
              <a:t>   They would also want to make sure that their danceability is high through </a:t>
            </a:r>
            <a:r>
              <a:rPr lang="en-US" dirty="0">
                <a:ea typeface="+mn-lt"/>
                <a:cs typeface="+mn-lt"/>
              </a:rPr>
              <a:t>a combination of musical elements including tempo, rhythm stability, beat strength, and overall regularity.</a:t>
            </a:r>
          </a:p>
          <a:p>
            <a:endParaRPr lang="en-US"/>
          </a:p>
          <a:p>
            <a:pPr marL="383540" lvl="1"/>
            <a:r>
              <a:rPr lang="en-US" dirty="0"/>
              <a:t>More analysis should be done on other features to better determine the nature of a hit song. Thus increasing likeliness of making a hit.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653B4-DFDB-4702-A8EC-2A89CA956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46820-DB05-47AD-B60D-B6A42C0A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Everyday Data 2020 | Professor Nicole Richardson| Rutgers University - Newark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50E01-995F-4AB4-B919-DBAA1416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1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321B5B-074E-4884-9807-AFA2F75D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chemeClr val="tx2"/>
                </a:solidFill>
              </a:rPr>
              <a:t>Appendix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D82F8-192F-496F-9DAC-6DDA61406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3356" y="1159565"/>
            <a:ext cx="2938022" cy="44390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2400" cap="all" spc="200"/>
              <a:t>Appendix </a:t>
            </a:r>
          </a:p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cap="all" spc="200"/>
              <a:t>A1. description of supporting graph/table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32B7A-DAF5-45DD-9444-C67445F9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0927" y="6446838"/>
            <a:ext cx="546976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© Everyday Data 2020 | Professor Nicole Richardson| Rutgers University - Newark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8E743-AD9F-44E2-B8F4-9B682892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145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0C7BA9AD-6E5C-4B13-B709-BC50BD6CF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793" y="643538"/>
            <a:ext cx="8369513" cy="355704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5B173-D01C-4EEA-BC48-CB783410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Distribution of target variable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1F7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225F8-E12C-4482-A207-532BF14D2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graph shows the amount of songs that are in different target groups for our target variable "</a:t>
            </a:r>
            <a:r>
              <a:rPr lang="en-US" dirty="0" err="1"/>
              <a:t>danceability_proximity</a:t>
            </a:r>
            <a:r>
              <a:rPr lang="en-US" dirty="0"/>
              <a:t>".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957EB-72E4-4C55-BBB7-8863F4B9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© Everyday Data 2020 | Professor Nicole Richardson| Rutgers University - Newark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97A8B-F006-403D-A3C4-BA38ABEE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8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1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6B01E-98FE-41B0-9FC6-2D1C18C4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400"/>
              <a:t>Distribution of target variable within target population</a:t>
            </a:r>
          </a:p>
        </p:txBody>
      </p:sp>
      <p:cxnSp>
        <p:nvCxnSpPr>
          <p:cNvPr id="34" name="Straight Connector 21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247C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E9616-09F8-4D1A-B5D3-81F3AE6EC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bar graph shows the proportion of the distribution of our target variable "</a:t>
            </a:r>
            <a:r>
              <a:rPr lang="en-US" dirty="0" err="1"/>
              <a:t>danceability_proximity</a:t>
            </a:r>
            <a:r>
              <a:rPr lang="en-US" dirty="0"/>
              <a:t>" in our target population.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81A9B-B4E5-4626-BAE3-0C091578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© Everyday Data 2020 | Professor Nicole Richardson| Rutgers University - Newark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6B509-F19A-4DA3-83D4-76DD16DA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050">
              <a:solidFill>
                <a:srgbClr val="FFFFFF"/>
              </a:solidFill>
            </a:endParaRPr>
          </a:p>
        </p:txBody>
      </p:sp>
      <p:pic>
        <p:nvPicPr>
          <p:cNvPr id="40" name="Picture 40" descr="Shape&#10;&#10;Description automatically generated">
            <a:extLst>
              <a:ext uri="{FF2B5EF4-FFF2-40B4-BE49-F238E27FC236}">
                <a16:creationId xmlns:a16="http://schemas.microsoft.com/office/drawing/2014/main" id="{4EA78D99-6E4F-42C3-B2F9-58E8C95EA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476" y="678900"/>
            <a:ext cx="10557852" cy="3650372"/>
          </a:xfrm>
        </p:spPr>
      </p:pic>
    </p:spTree>
    <p:extLst>
      <p:ext uri="{BB962C8B-B14F-4D97-AF65-F5344CB8AC3E}">
        <p14:creationId xmlns:p14="http://schemas.microsoft.com/office/powerpoint/2010/main" val="73838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A9DAAB2D-4131-48F0-A0C0-E251E1EA3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783295"/>
            <a:ext cx="10925102" cy="327752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57624-71BB-4FE4-9ED8-6B7862A7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400"/>
              <a:t>Proportion of target variable within target population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0004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C7E65-4787-4711-A8CD-233801906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bar graph shows the proportion of songs that satisfy value of our target variable </a:t>
            </a:r>
            <a:r>
              <a:rPr lang="en-US" dirty="0">
                <a:ea typeface="+mn-lt"/>
                <a:cs typeface="+mn-lt"/>
              </a:rPr>
              <a:t>"</a:t>
            </a:r>
            <a:r>
              <a:rPr lang="en-US" dirty="0" err="1">
                <a:ea typeface="+mn-lt"/>
                <a:cs typeface="+mn-lt"/>
              </a:rPr>
              <a:t>danceability_proximity</a:t>
            </a:r>
            <a:r>
              <a:rPr lang="en-US" dirty="0">
                <a:ea typeface="+mn-lt"/>
                <a:cs typeface="+mn-lt"/>
              </a:rPr>
              <a:t>"</a:t>
            </a:r>
            <a:r>
              <a:rPr lang="en-US" dirty="0"/>
              <a:t> and those that do not within our target population. The top half represents those that do and the bottom half represents those that don't. </a:t>
            </a:r>
          </a:p>
          <a:p>
            <a:pPr>
              <a:lnSpc>
                <a:spcPct val="100000"/>
              </a:lnSpc>
            </a:pPr>
            <a:br>
              <a:rPr lang="en-US" dirty="0"/>
            </a:b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CC7E5-4823-494B-BC09-6FE09AF1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© Everyday Data 2020 | Professor Nicole Richardson| Rutgers University - Newark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165FE-454E-4E57-81E9-5E5FD14D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409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64490D26-8472-4FD7-8E5F-2E46D1504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824263"/>
            <a:ext cx="10925102" cy="319559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2C486-3390-4C86-8EC4-E956C256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Boxplot 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91D2C-E15D-4E70-A9B0-EEA61FEA2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plot shows distribution of target variable "</a:t>
            </a:r>
            <a:r>
              <a:rPr lang="en-US" dirty="0" err="1"/>
              <a:t>danceability_proximity</a:t>
            </a:r>
            <a:r>
              <a:rPr lang="en-US" dirty="0"/>
              <a:t>" in non-target populations. 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8C5F5-401F-4799-BF40-5E61CFAD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© Everyday Data 2020 | Professor Nicole Richardson| Rutgers University - Newark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2EF15-7C42-431D-A87D-8EAA9315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886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C70581BB-F95B-43B2-9BB9-06C6C7621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646731"/>
            <a:ext cx="10925102" cy="355065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1A032-72C4-4223-A12C-9B2C7875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Boxplot 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0000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AAB98-1B06-4DDC-8CF9-4930C80B7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plot removes all of the non-zero values from the first plot.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45C8E-D7E3-40D2-B5B7-A75E4E04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© Everyday Data 2020 | Professor Nicole Richardson| Rutgers University - Newark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4BF32-E88A-466B-9849-21816EE8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9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2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7E400B-8DC9-4B89-8C63-61B280F9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Agenda</a:t>
            </a:r>
          </a:p>
        </p:txBody>
      </p:sp>
      <p:cxnSp>
        <p:nvCxnSpPr>
          <p:cNvPr id="38" name="Straight Connector 3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03EE89-9589-423F-BCA6-CAE0E5CF7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7" y="2546224"/>
            <a:ext cx="3448259" cy="3342747"/>
          </a:xfrm>
        </p:spPr>
        <p:txBody>
          <a:bodyPr vert="horz" lIns="0" tIns="45720" rIns="0" bIns="45720" rtlCol="0">
            <a:normAutofit/>
          </a:bodyPr>
          <a:lstStyle/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/>
              <a:t>Summary of Findings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/>
              <a:t>Data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/>
              <a:t>Methodology-Analysis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/>
              <a:t>Results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/>
              <a:t>Next Steps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/>
              <a:t>Appendix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/>
          </a:p>
          <a:p>
            <a:pPr marL="1714500" lvl="3" indent="-342900">
              <a:buFont typeface="Calibri" panose="020F0502020204030204" pitchFamily="34" charset="0"/>
              <a:buAutoNum type="alphaLcParenR"/>
            </a:pPr>
            <a:endParaRPr lang="en-US" sz="1800">
              <a:solidFill>
                <a:srgbClr val="FFFFFF"/>
              </a:solidFill>
            </a:endParaRPr>
          </a:p>
          <a:p>
            <a:pPr marL="1257300" lvl="2" indent="-342900">
              <a:buFont typeface="Calibri" panose="020F0502020204030204" pitchFamily="34" charset="0"/>
              <a:buAutoNum type="romanLcPeriod"/>
            </a:pPr>
            <a:endParaRPr lang="en-US" sz="1800">
              <a:solidFill>
                <a:srgbClr val="FFFFFF"/>
              </a:solidFill>
            </a:endParaRPr>
          </a:p>
          <a:p>
            <a:pPr marL="1257300" lvl="2" indent="-342900">
              <a:buFont typeface="Calibri" panose="020F0502020204030204" pitchFamily="34" charset="0"/>
              <a:buAutoNum type="romanLcPeriod"/>
            </a:pPr>
            <a:endParaRPr lang="en-US" sz="1800">
              <a:solidFill>
                <a:srgbClr val="FFFFFF"/>
              </a:solidFill>
            </a:endParaRPr>
          </a:p>
          <a:p>
            <a:pPr marL="1257300" lvl="2" indent="-342900">
              <a:buFont typeface="Calibri" panose="020F0502020204030204" pitchFamily="34" charset="0"/>
              <a:buAutoNum type="romanLcPeriod"/>
            </a:pPr>
            <a:endParaRPr lang="en-US" sz="1800">
              <a:solidFill>
                <a:srgbClr val="FFFFFF"/>
              </a:solidFill>
            </a:endParaRPr>
          </a:p>
          <a:p>
            <a:pPr marL="800100" lvl="1" indent="-342900">
              <a:buFont typeface="Calibri" panose="020F0502020204030204" pitchFamily="34" charset="0"/>
              <a:buAutoNum type="alphaUcPeriod"/>
            </a:pPr>
            <a:endParaRPr lang="en-US" sz="1800">
              <a:solidFill>
                <a:srgbClr val="FFFFFF"/>
              </a:solidFill>
            </a:endParaRPr>
          </a:p>
          <a:p>
            <a:pPr marL="800100" lvl="1" indent="-342900">
              <a:buFont typeface="Calibri" panose="020F0502020204030204" pitchFamily="34" charset="0"/>
              <a:buAutoNum type="alphaUcPeriod"/>
            </a:pPr>
            <a:endParaRPr lang="en-US" sz="1800">
              <a:solidFill>
                <a:srgbClr val="FFFFFF"/>
              </a:solidFill>
            </a:endParaRPr>
          </a:p>
          <a:p>
            <a:pPr marL="800100" lvl="1" indent="-342900">
              <a:buFont typeface="Calibri" panose="020F0502020204030204" pitchFamily="34" charset="0"/>
              <a:buAutoNum type="alphaUcPeriod"/>
            </a:pPr>
            <a:endParaRPr lang="en-US" sz="1800">
              <a:solidFill>
                <a:srgbClr val="FFFFFF"/>
              </a:solidFill>
            </a:endParaRPr>
          </a:p>
          <a:p>
            <a:pPr marL="800100" lvl="1" indent="-342900">
              <a:buFont typeface="Calibri" panose="020F0502020204030204" pitchFamily="34" charset="0"/>
              <a:buAutoNum type="alphaUcPeriod"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8A9BB-FF29-479E-B3EF-A50AFC28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444" y="6446838"/>
            <a:ext cx="38404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© Everyday Data 2020 | Professor Nicole Richardson| Rutgers University - Newark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F453E3E0-33A6-40C2-8860-1D100E2C2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393" r="16210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4F78A-9248-41E1-AEBD-03754A61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9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9F5BEC1-AAE2-4FB9-A529-7D1A5258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Summary of Findings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8ED11-CFDA-4544-81A7-D65DD3E73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 sz="180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87D34D-750C-4F7B-BB92-1326F3FB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46838"/>
            <a:ext cx="59418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© Everyday Data 2020 | Professor Nicole Richardson| Rutgers University - Newark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B289F-D2E7-4ED1-ABB9-DC4FCC56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AE709-9E13-4FFF-BE6D-E2B7A4829222}"/>
              </a:ext>
            </a:extLst>
          </p:cNvPr>
          <p:cNvSpPr txBox="1"/>
          <p:nvPr/>
        </p:nvSpPr>
        <p:spPr>
          <a:xfrm>
            <a:off x="4737315" y="669011"/>
            <a:ext cx="6436961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This Spotify data set was used to look at certain features using Spotify's Web API.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objective was to figure out what tracks were a 'Hit' or a 'Flop'. This was labeled with a '1' for 'Hit' and '0' for a 'Flop'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We are helping an artist figure out what features he should have in their song in order to increase the probability of making it a hit. 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We will be looking at the danceability and the duration of songs to figure if this song will be a hit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   </a:t>
            </a:r>
          </a:p>
          <a:p>
            <a:endParaRPr lang="en-US">
              <a:ea typeface="+mn-lt"/>
              <a:cs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9F5BEC1-AAE2-4FB9-A529-7D1A5258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Summary of Findings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8ED11-CFDA-4544-81A7-D65DD3E73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 sz="180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87D34D-750C-4F7B-BB92-1326F3FB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46838"/>
            <a:ext cx="59418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© Everyday Data 2020 | Professor Nicole Richardson| Rutgers University - Newark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B289F-D2E7-4ED1-ABB9-DC4FCC56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0D821-EFE0-4EAA-8A71-EC99A09F756F}"/>
              </a:ext>
            </a:extLst>
          </p:cNvPr>
          <p:cNvSpPr txBox="1"/>
          <p:nvPr/>
        </p:nvSpPr>
        <p:spPr>
          <a:xfrm>
            <a:off x="4737315" y="785247"/>
            <a:ext cx="4783809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After cleaning and filtering data we are left with only columns and rows that were necessary for our hypothesis. So we created a new variable called "</a:t>
            </a:r>
            <a:r>
              <a:rPr lang="en-US" err="1">
                <a:ea typeface="+mn-lt"/>
                <a:cs typeface="+mn-lt"/>
              </a:rPr>
              <a:t>danceability_proximity</a:t>
            </a:r>
            <a:r>
              <a:rPr lang="en-US">
                <a:ea typeface="+mn-lt"/>
                <a:cs typeface="+mn-lt"/>
              </a:rPr>
              <a:t>" is what our new target variable is and what will determine our hypothesis. "</a:t>
            </a:r>
            <a:r>
              <a:rPr lang="en-US" err="1">
                <a:ea typeface="+mn-lt"/>
                <a:cs typeface="+mn-lt"/>
              </a:rPr>
              <a:t>danceability_proximity</a:t>
            </a:r>
            <a:r>
              <a:rPr lang="en-US">
                <a:ea typeface="+mn-lt"/>
                <a:cs typeface="+mn-lt"/>
              </a:rPr>
              <a:t>" is the 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Null Hypothesis: 60% or more of hit songs from 2000s and 2010s have a “</a:t>
            </a:r>
            <a:r>
              <a:rPr lang="en-US" err="1">
                <a:ea typeface="+mn-lt"/>
                <a:cs typeface="+mn-lt"/>
              </a:rPr>
              <a:t>danceability_proximity</a:t>
            </a:r>
            <a:r>
              <a:rPr lang="en-US">
                <a:ea typeface="+mn-lt"/>
                <a:cs typeface="+mn-lt"/>
              </a:rPr>
              <a:t>” coefficient of 0.7 or more.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Alternate Hypothesis: 55% or less of hit songs from 2000s and 2010s have a “</a:t>
            </a:r>
            <a:r>
              <a:rPr lang="en-US" err="1">
                <a:ea typeface="+mn-lt"/>
                <a:cs typeface="+mn-lt"/>
              </a:rPr>
              <a:t>danceability_proximity</a:t>
            </a:r>
            <a:r>
              <a:rPr lang="en-US">
                <a:ea typeface="+mn-lt"/>
                <a:cs typeface="+mn-lt"/>
              </a:rPr>
              <a:t>” coefficient of 0.7 or more.</a:t>
            </a:r>
            <a:endParaRPr lang="en-US"/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9F5BEC1-AAE2-4FB9-A529-7D1A5258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8ED11-CFDA-4544-81A7-D65DD3E73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 sz="180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87D34D-750C-4F7B-BB92-1326F3FB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46838"/>
            <a:ext cx="59418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© Everyday Data 2020 | Professor Nicole Richardson| Rutgers University - Newark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B289F-D2E7-4ED1-ABB9-DC4FCC56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F9F39-5811-4347-A162-6DE76B3B226C}"/>
              </a:ext>
            </a:extLst>
          </p:cNvPr>
          <p:cNvSpPr txBox="1"/>
          <p:nvPr/>
        </p:nvSpPr>
        <p:spPr>
          <a:xfrm>
            <a:off x="4059935" y="160651"/>
            <a:ext cx="8126380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The Spotify Dataset is comprised of 44894 rows, each representing a Spotify track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21 columns. 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The data was collected through python modules for both Spotify and Billboard’s web APIs.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0052DD-8A2C-4191-B8F4-31E7279CB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281" y="2380922"/>
            <a:ext cx="6311045" cy="8970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3523C9-5A2C-4CE8-A59F-0F8B699655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05"/>
          <a:stretch/>
        </p:blipFill>
        <p:spPr>
          <a:xfrm>
            <a:off x="10454326" y="2387095"/>
            <a:ext cx="970961" cy="8924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B3CA7D-A530-4720-B12F-0A164FF50D9F}"/>
              </a:ext>
            </a:extLst>
          </p:cNvPr>
          <p:cNvSpPr txBox="1"/>
          <p:nvPr/>
        </p:nvSpPr>
        <p:spPr>
          <a:xfrm>
            <a:off x="4051740" y="3558222"/>
            <a:ext cx="8134575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This row represents a track named “Wild Things” by artist Alessia Cara, this row has a danceability value of 0.74, a target of 1 which means it’s a “hit” track, and was released in the 2010s.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18E96-40FE-48B2-8D7C-C8621683C685}"/>
              </a:ext>
            </a:extLst>
          </p:cNvPr>
          <p:cNvSpPr txBox="1"/>
          <p:nvPr/>
        </p:nvSpPr>
        <p:spPr>
          <a:xfrm>
            <a:off x="4143829" y="1712685"/>
            <a:ext cx="40585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Below is sample of the first row: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7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9F5BEC1-AAE2-4FB9-A529-7D1A5258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8ED11-CFDA-4544-81A7-D65DD3E73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 sz="180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87D34D-750C-4F7B-BB92-1326F3FB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46838"/>
            <a:ext cx="59418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© Everyday Data 2020 | Professor Nicole Richardson| Rutgers University - Newark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B289F-D2E7-4ED1-ABB9-DC4FCC56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7488A-8381-49A8-8439-9EF5CD2204CD}"/>
              </a:ext>
            </a:extLst>
          </p:cNvPr>
          <p:cNvSpPr txBox="1"/>
          <p:nvPr/>
        </p:nvSpPr>
        <p:spPr>
          <a:xfrm flipH="1">
            <a:off x="4068877" y="372377"/>
            <a:ext cx="8126380" cy="2222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Analysis was performed on how some variables were distributed among recent “hit” songs focusing on the duration and danceability. 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/>
              <a:t>Used a track’s duration feature to examine how close it is to four minutes.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/>
              <a:t>Averaged that value with track's danceability to achieve equal weight.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01C420-9B5B-4491-A32D-BACE3A4F9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935" y="3281881"/>
            <a:ext cx="1578117" cy="2645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91D764-EFD6-4C39-AEAC-038A8DFB3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63" y="3326756"/>
            <a:ext cx="1973483" cy="251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6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9F5BEC1-AAE2-4FB9-A529-7D1A5258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8ED11-CFDA-4544-81A7-D65DD3E73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 sz="180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87D34D-750C-4F7B-BB92-1326F3FB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46838"/>
            <a:ext cx="59418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© Everyday Data 2020 | Professor Nicole Richardson| Rutgers University - Newark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B289F-D2E7-4ED1-ABB9-DC4FCC56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C7391-8E9E-48A2-8B88-A7323B291422}"/>
              </a:ext>
            </a:extLst>
          </p:cNvPr>
          <p:cNvSpPr txBox="1"/>
          <p:nvPr/>
        </p:nvSpPr>
        <p:spPr>
          <a:xfrm>
            <a:off x="4059935" y="172356"/>
            <a:ext cx="812638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Defined target population on which to perform analysis: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7A0C0-2B2B-4AEB-84D7-1A7C6BD6C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781" y="765580"/>
            <a:ext cx="1390844" cy="2686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AEAD05-C573-4BB0-87DE-7A53E4C41913}"/>
              </a:ext>
            </a:extLst>
          </p:cNvPr>
          <p:cNvSpPr txBox="1"/>
          <p:nvPr/>
        </p:nvSpPr>
        <p:spPr>
          <a:xfrm>
            <a:off x="4059934" y="3629569"/>
            <a:ext cx="5468452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QA</a:t>
            </a:r>
            <a:r>
              <a:rPr lang="en-US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Didn’t fill null values. 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Dropped any duplicate rows based on the “track” and “artist” column. 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Analyzed the difference in distributions for multiple variables before and after QA </a:t>
            </a:r>
            <a:r>
              <a:rPr lang="en-US">
                <a:ea typeface="+mn-lt"/>
                <a:cs typeface="+mn-lt"/>
              </a:rPr>
              <a:t>guarantee </a:t>
            </a:r>
            <a:r>
              <a:rPr lang="en-US"/>
              <a:t>safety.</a:t>
            </a:r>
          </a:p>
        </p:txBody>
      </p:sp>
    </p:spTree>
    <p:extLst>
      <p:ext uri="{BB962C8B-B14F-4D97-AF65-F5344CB8AC3E}">
        <p14:creationId xmlns:p14="http://schemas.microsoft.com/office/powerpoint/2010/main" val="398504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8441B2D-5147-446C-9AB6-4E1F286D093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9F5BEC1-AAE2-4FB9-A529-7D1A5258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820968-C707-42A1-A584-9D8E887C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87D34D-750C-4F7B-BB92-1326F3FB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Everyday Data 2020 | Professor Nicole Richardson| Rutgers University - Newark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B289F-D2E7-4ED1-ABB9-DC4FCC56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8ED11-CFDA-4544-81A7-D65DD3E7305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64275" y="812800"/>
            <a:ext cx="5927725" cy="5294313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 sz="180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3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FE493C4B-8394-4C30-8652-A9FB73F2B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50" y="862813"/>
            <a:ext cx="6798082" cy="28891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532283-33B9-497D-A05D-91D825AEA8EC}"/>
              </a:ext>
            </a:extLst>
          </p:cNvPr>
          <p:cNvSpPr txBox="1"/>
          <p:nvPr/>
        </p:nvSpPr>
        <p:spPr>
          <a:xfrm>
            <a:off x="5014452" y="865239"/>
            <a:ext cx="682812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Franklin Gothic Book" panose="020F0502020204030204"/>
            </a:endParaRPr>
          </a:p>
        </p:txBody>
      </p:sp>
      <p:pic>
        <p:nvPicPr>
          <p:cNvPr id="4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FA216F6-F959-4004-B739-7AA6FBAE0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187" y="1086067"/>
            <a:ext cx="1950554" cy="24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6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511DE54-A786-48C4-B889-260A315E3DD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9F5BEC1-AAE2-4FB9-A529-7D1A5258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Analysis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E0D09D2-460A-4454-A615-6EDB0D449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87D34D-750C-4F7B-BB92-1326F3FB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Everyday Data 2020 | Professor Nicole Richardson| Rutgers University - Newark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B289F-D2E7-4ED1-ABB9-DC4FCC56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050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50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8ED11-CFDA-4544-81A7-D65DD3E7305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64275" y="812800"/>
            <a:ext cx="5927725" cy="5294313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4721519-176F-4737-849A-EC1D07762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702" y="3692994"/>
            <a:ext cx="1571625" cy="885825"/>
          </a:xfrm>
          <a:prstGeom prst="rect">
            <a:avLst/>
          </a:prstGeom>
        </p:spPr>
      </p:pic>
      <p:pic>
        <p:nvPicPr>
          <p:cNvPr id="7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38A132-7BD9-4D88-B4DB-1EEA6AB3A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312" y="3744973"/>
            <a:ext cx="1543050" cy="8382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027D138A-3ACA-4B73-A044-B3D01B146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59" y="3680479"/>
            <a:ext cx="1495425" cy="857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4F9762-EA46-4FF6-AD02-D6F10CCE8D11}"/>
              </a:ext>
            </a:extLst>
          </p:cNvPr>
          <p:cNvSpPr txBox="1"/>
          <p:nvPr/>
        </p:nvSpPr>
        <p:spPr>
          <a:xfrm>
            <a:off x="7712075" y="33051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Add conclusion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01FC28F-F89A-4E5A-BB4D-4B49B44A2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188" y="262681"/>
            <a:ext cx="10697873" cy="355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3615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1_RetrospectVTI</vt:lpstr>
      <vt:lpstr>EDD Fall 2021 Final Project</vt:lpstr>
      <vt:lpstr>Agenda</vt:lpstr>
      <vt:lpstr>Summary of Findings</vt:lpstr>
      <vt:lpstr>Summary of Findings</vt:lpstr>
      <vt:lpstr>Data</vt:lpstr>
      <vt:lpstr>Data</vt:lpstr>
      <vt:lpstr>Data</vt:lpstr>
      <vt:lpstr>Analysis</vt:lpstr>
      <vt:lpstr>Analysis</vt:lpstr>
      <vt:lpstr>Analysis</vt:lpstr>
      <vt:lpstr>Next Steps</vt:lpstr>
      <vt:lpstr>Appendix</vt:lpstr>
      <vt:lpstr>Distribution of target variable</vt:lpstr>
      <vt:lpstr>Distribution of target variable within target population</vt:lpstr>
      <vt:lpstr>Proportion of target variable within target population</vt:lpstr>
      <vt:lpstr>Boxplot 1</vt:lpstr>
      <vt:lpstr>Boxplot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EDD Fall 2020 Final Project</dc:title>
  <dc:creator>Nicole Richardson</dc:creator>
  <cp:revision>222</cp:revision>
  <dcterms:created xsi:type="dcterms:W3CDTF">2020-12-30T16:59:47Z</dcterms:created>
  <dcterms:modified xsi:type="dcterms:W3CDTF">2021-12-12T22:41:02Z</dcterms:modified>
</cp:coreProperties>
</file>