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177D8D-3795-4FCE-B8C5-3B68E1A4DE5E}" v="9" dt="2023-12-10T20:59:19.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Pupia" userId="6a9efc261b354b80" providerId="LiveId" clId="{90177D8D-3795-4FCE-B8C5-3B68E1A4DE5E}"/>
    <pc:docChg chg="undo redo custSel addSld modSld addMainMaster delMainMaster">
      <pc:chgData name="Ryan Pupia" userId="6a9efc261b354b80" providerId="LiveId" clId="{90177D8D-3795-4FCE-B8C5-3B68E1A4DE5E}" dt="2023-12-10T23:07:45.233" v="8265" actId="20577"/>
      <pc:docMkLst>
        <pc:docMk/>
      </pc:docMkLst>
      <pc:sldChg chg="addSp delSp modSp new mod setBg modClrScheme chgLayout">
        <pc:chgData name="Ryan Pupia" userId="6a9efc261b354b80" providerId="LiveId" clId="{90177D8D-3795-4FCE-B8C5-3B68E1A4DE5E}" dt="2023-12-10T18:55:53.959" v="52" actId="20577"/>
        <pc:sldMkLst>
          <pc:docMk/>
          <pc:sldMk cId="1632288621" sldId="256"/>
        </pc:sldMkLst>
        <pc:spChg chg="add mod">
          <ac:chgData name="Ryan Pupia" userId="6a9efc261b354b80" providerId="LiveId" clId="{90177D8D-3795-4FCE-B8C5-3B68E1A4DE5E}" dt="2023-12-10T18:55:44.844" v="34" actId="20577"/>
          <ac:spMkLst>
            <pc:docMk/>
            <pc:sldMk cId="1632288621" sldId="256"/>
            <ac:spMk id="2" creationId="{A9982620-1B0A-C151-B490-2BD492B9673D}"/>
          </ac:spMkLst>
        </pc:spChg>
        <pc:spChg chg="add mod">
          <ac:chgData name="Ryan Pupia" userId="6a9efc261b354b80" providerId="LiveId" clId="{90177D8D-3795-4FCE-B8C5-3B68E1A4DE5E}" dt="2023-12-10T18:55:53.959" v="52" actId="20577"/>
          <ac:spMkLst>
            <pc:docMk/>
            <pc:sldMk cId="1632288621" sldId="256"/>
            <ac:spMk id="3" creationId="{F5FEA327-D36A-A229-9B69-C2A0D3EF02B4}"/>
          </ac:spMkLst>
        </pc:spChg>
        <pc:spChg chg="del mod replId">
          <ac:chgData name="Ryan Pupia" userId="6a9efc261b354b80" providerId="LiveId" clId="{90177D8D-3795-4FCE-B8C5-3B68E1A4DE5E}" dt="2023-12-10T18:55:28.514" v="2" actId="26606"/>
          <ac:spMkLst>
            <pc:docMk/>
            <pc:sldMk cId="1632288621" sldId="256"/>
            <ac:spMk id="5" creationId="{9E7AF3D1-D2D9-9D89-9669-531C47451584}"/>
          </ac:spMkLst>
        </pc:spChg>
        <pc:spChg chg="del mod replId">
          <ac:chgData name="Ryan Pupia" userId="6a9efc261b354b80" providerId="LiveId" clId="{90177D8D-3795-4FCE-B8C5-3B68E1A4DE5E}" dt="2023-12-10T18:55:28.514" v="2" actId="26606"/>
          <ac:spMkLst>
            <pc:docMk/>
            <pc:sldMk cId="1632288621" sldId="256"/>
            <ac:spMk id="6" creationId="{30F8B366-2735-1EB5-7D94-4302254430AB}"/>
          </ac:spMkLst>
        </pc:spChg>
        <pc:spChg chg="add">
          <ac:chgData name="Ryan Pupia" userId="6a9efc261b354b80" providerId="LiveId" clId="{90177D8D-3795-4FCE-B8C5-3B68E1A4DE5E}" dt="2023-12-10T18:55:28.514" v="2" actId="26606"/>
          <ac:spMkLst>
            <pc:docMk/>
            <pc:sldMk cId="1632288621" sldId="256"/>
            <ac:spMk id="9" creationId="{9B37791B-B040-4694-BFDC-8DD132D86E8E}"/>
          </ac:spMkLst>
        </pc:spChg>
        <pc:grpChg chg="add">
          <ac:chgData name="Ryan Pupia" userId="6a9efc261b354b80" providerId="LiveId" clId="{90177D8D-3795-4FCE-B8C5-3B68E1A4DE5E}" dt="2023-12-10T18:55:28.514" v="2" actId="26606"/>
          <ac:grpSpMkLst>
            <pc:docMk/>
            <pc:sldMk cId="1632288621" sldId="256"/>
            <ac:grpSpMk id="11" creationId="{4252769E-B9F0-4068-A645-5BBEF16E9C28}"/>
          </ac:grpSpMkLst>
        </pc:grpChg>
        <pc:picChg chg="add">
          <ac:chgData name="Ryan Pupia" userId="6a9efc261b354b80" providerId="LiveId" clId="{90177D8D-3795-4FCE-B8C5-3B68E1A4DE5E}" dt="2023-12-10T18:55:28.514" v="2" actId="26606"/>
          <ac:picMkLst>
            <pc:docMk/>
            <pc:sldMk cId="1632288621" sldId="256"/>
            <ac:picMk id="4" creationId="{2F0C5E0C-2A12-3C38-29CB-B3599D3A49BD}"/>
          </ac:picMkLst>
        </pc:picChg>
      </pc:sldChg>
      <pc:sldChg chg="addSp delSp modSp new mod setBg">
        <pc:chgData name="Ryan Pupia" userId="6a9efc261b354b80" providerId="LiveId" clId="{90177D8D-3795-4FCE-B8C5-3B68E1A4DE5E}" dt="2023-12-10T18:59:33.739" v="146" actId="14100"/>
        <pc:sldMkLst>
          <pc:docMk/>
          <pc:sldMk cId="3754571303" sldId="257"/>
        </pc:sldMkLst>
        <pc:spChg chg="add mod">
          <ac:chgData name="Ryan Pupia" userId="6a9efc261b354b80" providerId="LiveId" clId="{90177D8D-3795-4FCE-B8C5-3B68E1A4DE5E}" dt="2023-12-10T18:59:33.739" v="146" actId="14100"/>
          <ac:spMkLst>
            <pc:docMk/>
            <pc:sldMk cId="3754571303" sldId="257"/>
            <ac:spMk id="2" creationId="{C63D4D6C-478D-06E0-DB3D-36E4C60B5ED8}"/>
          </ac:spMkLst>
        </pc:spChg>
        <pc:spChg chg="del">
          <ac:chgData name="Ryan Pupia" userId="6a9efc261b354b80" providerId="LiveId" clId="{90177D8D-3795-4FCE-B8C5-3B68E1A4DE5E}" dt="2023-12-10T18:58:21.052" v="54" actId="931"/>
          <ac:spMkLst>
            <pc:docMk/>
            <pc:sldMk cId="3754571303" sldId="257"/>
            <ac:spMk id="3" creationId="{C5990EDF-74A2-3C19-615C-3E9116FF427E}"/>
          </ac:spMkLst>
        </pc:spChg>
        <pc:spChg chg="del mod replId">
          <ac:chgData name="Ryan Pupia" userId="6a9efc261b354b80" providerId="LiveId" clId="{90177D8D-3795-4FCE-B8C5-3B68E1A4DE5E}" dt="2023-12-10T18:58:27.685" v="58" actId="26606"/>
          <ac:spMkLst>
            <pc:docMk/>
            <pc:sldMk cId="3754571303" sldId="257"/>
            <ac:spMk id="7" creationId="{0C89B74A-EB86-F091-944A-025FE8E970AC}"/>
          </ac:spMkLst>
        </pc:spChg>
        <pc:spChg chg="add">
          <ac:chgData name="Ryan Pupia" userId="6a9efc261b354b80" providerId="LiveId" clId="{90177D8D-3795-4FCE-B8C5-3B68E1A4DE5E}" dt="2023-12-10T18:58:27.685" v="58" actId="26606"/>
          <ac:spMkLst>
            <pc:docMk/>
            <pc:sldMk cId="3754571303" sldId="257"/>
            <ac:spMk id="10" creationId="{9B37791B-B040-4694-BFDC-8DD132D86E8E}"/>
          </ac:spMkLst>
        </pc:spChg>
        <pc:spChg chg="add">
          <ac:chgData name="Ryan Pupia" userId="6a9efc261b354b80" providerId="LiveId" clId="{90177D8D-3795-4FCE-B8C5-3B68E1A4DE5E}" dt="2023-12-10T18:58:27.685" v="58" actId="26606"/>
          <ac:spMkLst>
            <pc:docMk/>
            <pc:sldMk cId="3754571303" sldId="257"/>
            <ac:spMk id="12" creationId="{0A3D475D-F146-44DA-80FB-3306B95B8D04}"/>
          </ac:spMkLst>
        </pc:spChg>
        <pc:picChg chg="add">
          <ac:chgData name="Ryan Pupia" userId="6a9efc261b354b80" providerId="LiveId" clId="{90177D8D-3795-4FCE-B8C5-3B68E1A4DE5E}" dt="2023-12-10T18:58:27.685" v="58" actId="26606"/>
          <ac:picMkLst>
            <pc:docMk/>
            <pc:sldMk cId="3754571303" sldId="257"/>
            <ac:picMk id="5" creationId="{7BFA6883-0A8D-C813-4CFB-DCF08DD84ED0}"/>
          </ac:picMkLst>
        </pc:picChg>
        <pc:picChg chg="add del mod replId">
          <ac:chgData name="Ryan Pupia" userId="6a9efc261b354b80" providerId="LiveId" clId="{90177D8D-3795-4FCE-B8C5-3B68E1A4DE5E}" dt="2023-12-10T18:58:27.685" v="58" actId="26606"/>
          <ac:picMkLst>
            <pc:docMk/>
            <pc:sldMk cId="3754571303" sldId="257"/>
            <ac:picMk id="8" creationId="{D3F3D7BA-20B8-6EF0-63F4-FC939042BC5B}"/>
          </ac:picMkLst>
        </pc:picChg>
      </pc:sldChg>
      <pc:sldChg chg="addSp delSp modSp new mod setBg">
        <pc:chgData name="Ryan Pupia" userId="6a9efc261b354b80" providerId="LiveId" clId="{90177D8D-3795-4FCE-B8C5-3B68E1A4DE5E}" dt="2023-12-10T23:06:56.609" v="8187" actId="20577"/>
        <pc:sldMkLst>
          <pc:docMk/>
          <pc:sldMk cId="2846781294" sldId="258"/>
        </pc:sldMkLst>
        <pc:spChg chg="add mod">
          <ac:chgData name="Ryan Pupia" userId="6a9efc261b354b80" providerId="LiveId" clId="{90177D8D-3795-4FCE-B8C5-3B68E1A4DE5E}" dt="2023-12-10T23:06:37.076" v="8165" actId="20577"/>
          <ac:spMkLst>
            <pc:docMk/>
            <pc:sldMk cId="2846781294" sldId="258"/>
            <ac:spMk id="2" creationId="{EBE14CFD-2C7C-BBAA-8A30-F240BB941905}"/>
          </ac:spMkLst>
        </pc:spChg>
        <pc:spChg chg="add mod">
          <ac:chgData name="Ryan Pupia" userId="6a9efc261b354b80" providerId="LiveId" clId="{90177D8D-3795-4FCE-B8C5-3B68E1A4DE5E}" dt="2023-12-10T23:06:56.609" v="8187" actId="20577"/>
          <ac:spMkLst>
            <pc:docMk/>
            <pc:sldMk cId="2846781294" sldId="258"/>
            <ac:spMk id="3" creationId="{AF40A2A6-EC4F-DC8E-FF97-B730C8A26A36}"/>
          </ac:spMkLst>
        </pc:spChg>
        <pc:spChg chg="del mod replId">
          <ac:chgData name="Ryan Pupia" userId="6a9efc261b354b80" providerId="LiveId" clId="{90177D8D-3795-4FCE-B8C5-3B68E1A4DE5E}" dt="2023-12-10T19:02:02.239" v="417" actId="26606"/>
          <ac:spMkLst>
            <pc:docMk/>
            <pc:sldMk cId="2846781294" sldId="258"/>
            <ac:spMk id="6" creationId="{FE943DE2-6032-0F06-4A2E-F35C777DCB04}"/>
          </ac:spMkLst>
        </pc:spChg>
        <pc:spChg chg="del mod replId">
          <ac:chgData name="Ryan Pupia" userId="6a9efc261b354b80" providerId="LiveId" clId="{90177D8D-3795-4FCE-B8C5-3B68E1A4DE5E}" dt="2023-12-10T19:02:02.239" v="417" actId="26606"/>
          <ac:spMkLst>
            <pc:docMk/>
            <pc:sldMk cId="2846781294" sldId="258"/>
            <ac:spMk id="7" creationId="{83AEAD01-6482-0FC4-2D7E-25F6F1658C5F}"/>
          </ac:spMkLst>
        </pc:spChg>
        <pc:spChg chg="add">
          <ac:chgData name="Ryan Pupia" userId="6a9efc261b354b80" providerId="LiveId" clId="{90177D8D-3795-4FCE-B8C5-3B68E1A4DE5E}" dt="2023-12-10T19:02:02.239" v="417" actId="26606"/>
          <ac:spMkLst>
            <pc:docMk/>
            <pc:sldMk cId="2846781294" sldId="258"/>
            <ac:spMk id="9" creationId="{B95B9BA8-1D69-4796-85F5-B6D0BD52354B}"/>
          </ac:spMkLst>
        </pc:spChg>
        <pc:grpChg chg="add">
          <ac:chgData name="Ryan Pupia" userId="6a9efc261b354b80" providerId="LiveId" clId="{90177D8D-3795-4FCE-B8C5-3B68E1A4DE5E}" dt="2023-12-10T19:02:02.239" v="417" actId="26606"/>
          <ac:grpSpMkLst>
            <pc:docMk/>
            <pc:sldMk cId="2846781294" sldId="258"/>
            <ac:grpSpMk id="11" creationId="{EE5D87AC-5CCC-4E1F-8B25-D3A6053029C8}"/>
          </ac:grpSpMkLst>
        </pc:grpChg>
        <pc:picChg chg="add">
          <ac:chgData name="Ryan Pupia" userId="6a9efc261b354b80" providerId="LiveId" clId="{90177D8D-3795-4FCE-B8C5-3B68E1A4DE5E}" dt="2023-12-10T19:02:02.239" v="417" actId="26606"/>
          <ac:picMkLst>
            <pc:docMk/>
            <pc:sldMk cId="2846781294" sldId="258"/>
            <ac:picMk id="5" creationId="{55915A21-C8D7-D05D-389F-247155745CD8}"/>
          </ac:picMkLst>
        </pc:picChg>
      </pc:sldChg>
      <pc:sldChg chg="modSp new mod">
        <pc:chgData name="Ryan Pupia" userId="6a9efc261b354b80" providerId="LiveId" clId="{90177D8D-3795-4FCE-B8C5-3B68E1A4DE5E}" dt="2023-12-10T23:07:45.233" v="8265" actId="20577"/>
        <pc:sldMkLst>
          <pc:docMk/>
          <pc:sldMk cId="1287349888" sldId="259"/>
        </pc:sldMkLst>
        <pc:spChg chg="mod">
          <ac:chgData name="Ryan Pupia" userId="6a9efc261b354b80" providerId="LiveId" clId="{90177D8D-3795-4FCE-B8C5-3B68E1A4DE5E}" dt="2023-12-10T19:05:02.109" v="767" actId="20577"/>
          <ac:spMkLst>
            <pc:docMk/>
            <pc:sldMk cId="1287349888" sldId="259"/>
            <ac:spMk id="2" creationId="{71502899-00C6-436D-A405-57E8D6439957}"/>
          </ac:spMkLst>
        </pc:spChg>
        <pc:spChg chg="mod">
          <ac:chgData name="Ryan Pupia" userId="6a9efc261b354b80" providerId="LiveId" clId="{90177D8D-3795-4FCE-B8C5-3B68E1A4DE5E}" dt="2023-12-10T23:07:45.233" v="8265" actId="20577"/>
          <ac:spMkLst>
            <pc:docMk/>
            <pc:sldMk cId="1287349888" sldId="259"/>
            <ac:spMk id="3" creationId="{97034DA2-393C-62AA-CBBD-1B7F88F29E5E}"/>
          </ac:spMkLst>
        </pc:spChg>
      </pc:sldChg>
      <pc:sldChg chg="modSp new mod">
        <pc:chgData name="Ryan Pupia" userId="6a9efc261b354b80" providerId="LiveId" clId="{90177D8D-3795-4FCE-B8C5-3B68E1A4DE5E}" dt="2023-12-10T19:10:42.966" v="1290" actId="20577"/>
        <pc:sldMkLst>
          <pc:docMk/>
          <pc:sldMk cId="2778289023" sldId="260"/>
        </pc:sldMkLst>
        <pc:spChg chg="mod">
          <ac:chgData name="Ryan Pupia" userId="6a9efc261b354b80" providerId="LiveId" clId="{90177D8D-3795-4FCE-B8C5-3B68E1A4DE5E}" dt="2023-12-10T19:05:13.744" v="779" actId="20577"/>
          <ac:spMkLst>
            <pc:docMk/>
            <pc:sldMk cId="2778289023" sldId="260"/>
            <ac:spMk id="2" creationId="{D31E3108-B165-B6D3-B604-B7FCEA876503}"/>
          </ac:spMkLst>
        </pc:spChg>
        <pc:spChg chg="mod">
          <ac:chgData name="Ryan Pupia" userId="6a9efc261b354b80" providerId="LiveId" clId="{90177D8D-3795-4FCE-B8C5-3B68E1A4DE5E}" dt="2023-12-10T19:10:42.966" v="1290" actId="20577"/>
          <ac:spMkLst>
            <pc:docMk/>
            <pc:sldMk cId="2778289023" sldId="260"/>
            <ac:spMk id="3" creationId="{38025B73-1182-8FA0-1145-D6B32C4FC807}"/>
          </ac:spMkLst>
        </pc:spChg>
      </pc:sldChg>
      <pc:sldChg chg="modSp new mod">
        <pc:chgData name="Ryan Pupia" userId="6a9efc261b354b80" providerId="LiveId" clId="{90177D8D-3795-4FCE-B8C5-3B68E1A4DE5E}" dt="2023-12-10T19:22:19.771" v="2299" actId="20577"/>
        <pc:sldMkLst>
          <pc:docMk/>
          <pc:sldMk cId="107509931" sldId="261"/>
        </pc:sldMkLst>
        <pc:spChg chg="mod">
          <ac:chgData name="Ryan Pupia" userId="6a9efc261b354b80" providerId="LiveId" clId="{90177D8D-3795-4FCE-B8C5-3B68E1A4DE5E}" dt="2023-12-10T19:22:19.771" v="2299" actId="20577"/>
          <ac:spMkLst>
            <pc:docMk/>
            <pc:sldMk cId="107509931" sldId="261"/>
            <ac:spMk id="2" creationId="{8ADA4CEE-7B15-4D3E-38E2-73CA2C2310BB}"/>
          </ac:spMkLst>
        </pc:spChg>
        <pc:spChg chg="mod">
          <ac:chgData name="Ryan Pupia" userId="6a9efc261b354b80" providerId="LiveId" clId="{90177D8D-3795-4FCE-B8C5-3B68E1A4DE5E}" dt="2023-12-10T19:15:41.760" v="1715" actId="20577"/>
          <ac:spMkLst>
            <pc:docMk/>
            <pc:sldMk cId="107509931" sldId="261"/>
            <ac:spMk id="3" creationId="{9BFFFEE4-5565-46ED-5E6C-F4C7535DDB8F}"/>
          </ac:spMkLst>
        </pc:spChg>
      </pc:sldChg>
      <pc:sldChg chg="addSp delSp modSp new mod setBg">
        <pc:chgData name="Ryan Pupia" userId="6a9efc261b354b80" providerId="LiveId" clId="{90177D8D-3795-4FCE-B8C5-3B68E1A4DE5E}" dt="2023-12-10T19:17:26.190" v="1760" actId="14100"/>
        <pc:sldMkLst>
          <pc:docMk/>
          <pc:sldMk cId="3004489231" sldId="262"/>
        </pc:sldMkLst>
        <pc:spChg chg="add mod">
          <ac:chgData name="Ryan Pupia" userId="6a9efc261b354b80" providerId="LiveId" clId="{90177D8D-3795-4FCE-B8C5-3B68E1A4DE5E}" dt="2023-12-10T19:17:26.190" v="1760" actId="14100"/>
          <ac:spMkLst>
            <pc:docMk/>
            <pc:sldMk cId="3004489231" sldId="262"/>
            <ac:spMk id="2" creationId="{3FCA5442-D813-B265-1091-FBD0F781BC79}"/>
          </ac:spMkLst>
        </pc:spChg>
        <pc:spChg chg="del">
          <ac:chgData name="Ryan Pupia" userId="6a9efc261b354b80" providerId="LiveId" clId="{90177D8D-3795-4FCE-B8C5-3B68E1A4DE5E}" dt="2023-12-10T19:17:09.314" v="1751" actId="931"/>
          <ac:spMkLst>
            <pc:docMk/>
            <pc:sldMk cId="3004489231" sldId="262"/>
            <ac:spMk id="3" creationId="{C36FF58A-A828-1586-034D-250B6DB487EA}"/>
          </ac:spMkLst>
        </pc:spChg>
        <pc:spChg chg="del mod replId">
          <ac:chgData name="Ryan Pupia" userId="6a9efc261b354b80" providerId="LiveId" clId="{90177D8D-3795-4FCE-B8C5-3B68E1A4DE5E}" dt="2023-12-10T19:17:11.880" v="1755" actId="26606"/>
          <ac:spMkLst>
            <pc:docMk/>
            <pc:sldMk cId="3004489231" sldId="262"/>
            <ac:spMk id="7" creationId="{F6037C41-6611-D019-1A8A-07B2E37DA603}"/>
          </ac:spMkLst>
        </pc:spChg>
        <pc:spChg chg="add">
          <ac:chgData name="Ryan Pupia" userId="6a9efc261b354b80" providerId="LiveId" clId="{90177D8D-3795-4FCE-B8C5-3B68E1A4DE5E}" dt="2023-12-10T19:17:11.880" v="1755" actId="26606"/>
          <ac:spMkLst>
            <pc:docMk/>
            <pc:sldMk cId="3004489231" sldId="262"/>
            <ac:spMk id="10" creationId="{9B37791B-B040-4694-BFDC-8DD132D86E8E}"/>
          </ac:spMkLst>
        </pc:spChg>
        <pc:spChg chg="add">
          <ac:chgData name="Ryan Pupia" userId="6a9efc261b354b80" providerId="LiveId" clId="{90177D8D-3795-4FCE-B8C5-3B68E1A4DE5E}" dt="2023-12-10T19:17:11.880" v="1755" actId="26606"/>
          <ac:spMkLst>
            <pc:docMk/>
            <pc:sldMk cId="3004489231" sldId="262"/>
            <ac:spMk id="12" creationId="{0A3D475D-F146-44DA-80FB-3306B95B8D04}"/>
          </ac:spMkLst>
        </pc:spChg>
        <pc:picChg chg="add">
          <ac:chgData name="Ryan Pupia" userId="6a9efc261b354b80" providerId="LiveId" clId="{90177D8D-3795-4FCE-B8C5-3B68E1A4DE5E}" dt="2023-12-10T19:17:11.880" v="1755" actId="26606"/>
          <ac:picMkLst>
            <pc:docMk/>
            <pc:sldMk cId="3004489231" sldId="262"/>
            <ac:picMk id="5" creationId="{A8729E79-9C23-38E8-EF6B-826A61D59584}"/>
          </ac:picMkLst>
        </pc:picChg>
        <pc:picChg chg="add del mod replId">
          <ac:chgData name="Ryan Pupia" userId="6a9efc261b354b80" providerId="LiveId" clId="{90177D8D-3795-4FCE-B8C5-3B68E1A4DE5E}" dt="2023-12-10T19:17:11.880" v="1755" actId="26606"/>
          <ac:picMkLst>
            <pc:docMk/>
            <pc:sldMk cId="3004489231" sldId="262"/>
            <ac:picMk id="8" creationId="{1E2C1B04-9268-EFA9-E343-0B5D469F2AE4}"/>
          </ac:picMkLst>
        </pc:picChg>
      </pc:sldChg>
      <pc:sldChg chg="addSp delSp modSp new mod setBg">
        <pc:chgData name="Ryan Pupia" userId="6a9efc261b354b80" providerId="LiveId" clId="{90177D8D-3795-4FCE-B8C5-3B68E1A4DE5E}" dt="2023-12-10T19:31:28.020" v="2718" actId="20577"/>
        <pc:sldMkLst>
          <pc:docMk/>
          <pc:sldMk cId="236152834" sldId="263"/>
        </pc:sldMkLst>
        <pc:spChg chg="add">
          <ac:chgData name="Ryan Pupia" userId="6a9efc261b354b80" providerId="LiveId" clId="{90177D8D-3795-4FCE-B8C5-3B68E1A4DE5E}" dt="2023-12-10T19:22:11.370" v="2298" actId="26606"/>
          <ac:spMkLst>
            <pc:docMk/>
            <pc:sldMk cId="236152834" sldId="263"/>
            <ac:spMk id="2" creationId="{3CDA1B36-1B97-7B00-3516-766EB75A9FE6}"/>
          </ac:spMkLst>
        </pc:spChg>
        <pc:spChg chg="add mod">
          <ac:chgData name="Ryan Pupia" userId="6a9efc261b354b80" providerId="LiveId" clId="{90177D8D-3795-4FCE-B8C5-3B68E1A4DE5E}" dt="2023-12-10T19:31:28.020" v="2718" actId="20577"/>
          <ac:spMkLst>
            <pc:docMk/>
            <pc:sldMk cId="236152834" sldId="263"/>
            <ac:spMk id="3" creationId="{31025063-1329-1A4B-4961-E2B93A0C38DD}"/>
          </ac:spMkLst>
        </pc:spChg>
        <pc:spChg chg="del mod replId">
          <ac:chgData name="Ryan Pupia" userId="6a9efc261b354b80" providerId="LiveId" clId="{90177D8D-3795-4FCE-B8C5-3B68E1A4DE5E}" dt="2023-12-10T19:22:11.370" v="2298" actId="26606"/>
          <ac:spMkLst>
            <pc:docMk/>
            <pc:sldMk cId="236152834" sldId="263"/>
            <ac:spMk id="7" creationId="{9C1C74F4-FEEC-661A-69AB-B94960026257}"/>
          </ac:spMkLst>
        </pc:spChg>
        <pc:spChg chg="del mod replId">
          <ac:chgData name="Ryan Pupia" userId="6a9efc261b354b80" providerId="LiveId" clId="{90177D8D-3795-4FCE-B8C5-3B68E1A4DE5E}" dt="2023-12-10T19:22:11.370" v="2298" actId="26606"/>
          <ac:spMkLst>
            <pc:docMk/>
            <pc:sldMk cId="236152834" sldId="263"/>
            <ac:spMk id="8" creationId="{FA33938D-011E-09BB-C257-B972D891E8EB}"/>
          </ac:spMkLst>
        </pc:spChg>
        <pc:spChg chg="add">
          <ac:chgData name="Ryan Pupia" userId="6a9efc261b354b80" providerId="LiveId" clId="{90177D8D-3795-4FCE-B8C5-3B68E1A4DE5E}" dt="2023-12-10T19:22:11.370" v="2298" actId="26606"/>
          <ac:spMkLst>
            <pc:docMk/>
            <pc:sldMk cId="236152834" sldId="263"/>
            <ac:spMk id="10" creationId="{B95B9BA8-1D69-4796-85F5-B6D0BD52354B}"/>
          </ac:spMkLst>
        </pc:spChg>
        <pc:grpChg chg="add">
          <ac:chgData name="Ryan Pupia" userId="6a9efc261b354b80" providerId="LiveId" clId="{90177D8D-3795-4FCE-B8C5-3B68E1A4DE5E}" dt="2023-12-10T19:22:11.370" v="2298" actId="26606"/>
          <ac:grpSpMkLst>
            <pc:docMk/>
            <pc:sldMk cId="236152834" sldId="263"/>
            <ac:grpSpMk id="12" creationId="{EE5D87AC-5CCC-4E1F-8B25-D3A6053029C8}"/>
          </ac:grpSpMkLst>
        </pc:grpChg>
        <pc:picChg chg="add">
          <ac:chgData name="Ryan Pupia" userId="6a9efc261b354b80" providerId="LiveId" clId="{90177D8D-3795-4FCE-B8C5-3B68E1A4DE5E}" dt="2023-12-10T19:22:11.370" v="2298" actId="26606"/>
          <ac:picMkLst>
            <pc:docMk/>
            <pc:sldMk cId="236152834" sldId="263"/>
            <ac:picMk id="5" creationId="{336F1A3B-084B-8346-FC67-26AFFB61F911}"/>
          </ac:picMkLst>
        </pc:picChg>
        <pc:picChg chg="add del mod replId">
          <ac:chgData name="Ryan Pupia" userId="6a9efc261b354b80" providerId="LiveId" clId="{90177D8D-3795-4FCE-B8C5-3B68E1A4DE5E}" dt="2023-12-10T19:22:11.370" v="2298" actId="26606"/>
          <ac:picMkLst>
            <pc:docMk/>
            <pc:sldMk cId="236152834" sldId="263"/>
            <ac:picMk id="9" creationId="{64748AC1-5C72-9AF9-2F28-6B35DF5ADEBB}"/>
          </ac:picMkLst>
        </pc:picChg>
      </pc:sldChg>
      <pc:sldChg chg="addSp delSp modSp new mod setBg">
        <pc:chgData name="Ryan Pupia" userId="6a9efc261b354b80" providerId="LiveId" clId="{90177D8D-3795-4FCE-B8C5-3B68E1A4DE5E}" dt="2023-12-10T19:33:50.776" v="2721" actId="20577"/>
        <pc:sldMkLst>
          <pc:docMk/>
          <pc:sldMk cId="22338778" sldId="264"/>
        </pc:sldMkLst>
        <pc:spChg chg="add mod">
          <ac:chgData name="Ryan Pupia" userId="6a9efc261b354b80" providerId="LiveId" clId="{90177D8D-3795-4FCE-B8C5-3B68E1A4DE5E}" dt="2023-12-10T19:33:50.776" v="2721" actId="20577"/>
          <ac:spMkLst>
            <pc:docMk/>
            <pc:sldMk cId="22338778" sldId="264"/>
            <ac:spMk id="2" creationId="{30B8E6FF-E53B-C758-7519-54302C539C66}"/>
          </ac:spMkLst>
        </pc:spChg>
        <pc:spChg chg="del">
          <ac:chgData name="Ryan Pupia" userId="6a9efc261b354b80" providerId="LiveId" clId="{90177D8D-3795-4FCE-B8C5-3B68E1A4DE5E}" dt="2023-12-10T19:24:08.741" v="2350" actId="26606"/>
          <ac:spMkLst>
            <pc:docMk/>
            <pc:sldMk cId="22338778" sldId="264"/>
            <ac:spMk id="3" creationId="{8B29F679-80D3-1C6E-ED1C-5DA8D6803B15}"/>
          </ac:spMkLst>
        </pc:spChg>
        <pc:spChg chg="del mod replId">
          <ac:chgData name="Ryan Pupia" userId="6a9efc261b354b80" providerId="LiveId" clId="{90177D8D-3795-4FCE-B8C5-3B68E1A4DE5E}" dt="2023-12-10T19:24:08.741" v="2350" actId="26606"/>
          <ac:spMkLst>
            <pc:docMk/>
            <pc:sldMk cId="22338778" sldId="264"/>
            <ac:spMk id="6" creationId="{6E42B769-28BA-520C-298F-D29814017984}"/>
          </ac:spMkLst>
        </pc:spChg>
        <pc:spChg chg="add">
          <ac:chgData name="Ryan Pupia" userId="6a9efc261b354b80" providerId="LiveId" clId="{90177D8D-3795-4FCE-B8C5-3B68E1A4DE5E}" dt="2023-12-10T19:24:08.741" v="2350" actId="26606"/>
          <ac:spMkLst>
            <pc:docMk/>
            <pc:sldMk cId="22338778" sldId="264"/>
            <ac:spMk id="9" creationId="{9B37791B-B040-4694-BFDC-8DD132D86E8E}"/>
          </ac:spMkLst>
        </pc:spChg>
        <pc:spChg chg="add">
          <ac:chgData name="Ryan Pupia" userId="6a9efc261b354b80" providerId="LiveId" clId="{90177D8D-3795-4FCE-B8C5-3B68E1A4DE5E}" dt="2023-12-10T19:24:08.741" v="2350" actId="26606"/>
          <ac:spMkLst>
            <pc:docMk/>
            <pc:sldMk cId="22338778" sldId="264"/>
            <ac:spMk id="11" creationId="{70B1A9B2-C051-494A-A1E0-2E4EF693CE47}"/>
          </ac:spMkLst>
        </pc:spChg>
        <pc:picChg chg="add">
          <ac:chgData name="Ryan Pupia" userId="6a9efc261b354b80" providerId="LiveId" clId="{90177D8D-3795-4FCE-B8C5-3B68E1A4DE5E}" dt="2023-12-10T19:24:08.741" v="2350" actId="26606"/>
          <ac:picMkLst>
            <pc:docMk/>
            <pc:sldMk cId="22338778" sldId="264"/>
            <ac:picMk id="5" creationId="{9C7837F1-60BE-6193-A7BE-923FF0A16B55}"/>
          </ac:picMkLst>
        </pc:picChg>
      </pc:sldChg>
      <pc:sldChg chg="modSp new mod">
        <pc:chgData name="Ryan Pupia" userId="6a9efc261b354b80" providerId="LiveId" clId="{90177D8D-3795-4FCE-B8C5-3B68E1A4DE5E}" dt="2023-12-10T19:35:54.848" v="2722" actId="20577"/>
        <pc:sldMkLst>
          <pc:docMk/>
          <pc:sldMk cId="1744932614" sldId="265"/>
        </pc:sldMkLst>
        <pc:spChg chg="mod">
          <ac:chgData name="Ryan Pupia" userId="6a9efc261b354b80" providerId="LiveId" clId="{90177D8D-3795-4FCE-B8C5-3B68E1A4DE5E}" dt="2023-12-10T19:24:35.089" v="2401" actId="20577"/>
          <ac:spMkLst>
            <pc:docMk/>
            <pc:sldMk cId="1744932614" sldId="265"/>
            <ac:spMk id="2" creationId="{47643533-C65C-3094-8A06-10F322C895FD}"/>
          </ac:spMkLst>
        </pc:spChg>
        <pc:spChg chg="mod">
          <ac:chgData name="Ryan Pupia" userId="6a9efc261b354b80" providerId="LiveId" clId="{90177D8D-3795-4FCE-B8C5-3B68E1A4DE5E}" dt="2023-12-10T19:35:54.848" v="2722" actId="20577"/>
          <ac:spMkLst>
            <pc:docMk/>
            <pc:sldMk cId="1744932614" sldId="265"/>
            <ac:spMk id="3" creationId="{CA88FE20-2A02-9817-7863-937DEFB3DE4A}"/>
          </ac:spMkLst>
        </pc:spChg>
      </pc:sldChg>
      <pc:sldChg chg="modSp new mod">
        <pc:chgData name="Ryan Pupia" userId="6a9efc261b354b80" providerId="LiveId" clId="{90177D8D-3795-4FCE-B8C5-3B68E1A4DE5E}" dt="2023-12-10T20:06:46.270" v="3212" actId="20577"/>
        <pc:sldMkLst>
          <pc:docMk/>
          <pc:sldMk cId="3224465657" sldId="266"/>
        </pc:sldMkLst>
        <pc:spChg chg="mod">
          <ac:chgData name="Ryan Pupia" userId="6a9efc261b354b80" providerId="LiveId" clId="{90177D8D-3795-4FCE-B8C5-3B68E1A4DE5E}" dt="2023-12-10T19:36:08.422" v="2748" actId="20577"/>
          <ac:spMkLst>
            <pc:docMk/>
            <pc:sldMk cId="3224465657" sldId="266"/>
            <ac:spMk id="2" creationId="{C5F45C8F-E6DB-DE31-F112-B555FC10A03D}"/>
          </ac:spMkLst>
        </pc:spChg>
        <pc:spChg chg="mod">
          <ac:chgData name="Ryan Pupia" userId="6a9efc261b354b80" providerId="LiveId" clId="{90177D8D-3795-4FCE-B8C5-3B68E1A4DE5E}" dt="2023-12-10T20:06:46.270" v="3212" actId="20577"/>
          <ac:spMkLst>
            <pc:docMk/>
            <pc:sldMk cId="3224465657" sldId="266"/>
            <ac:spMk id="3" creationId="{B64D30C3-F516-7916-8228-008EC770AA4A}"/>
          </ac:spMkLst>
        </pc:spChg>
      </pc:sldChg>
      <pc:sldChg chg="modSp new mod">
        <pc:chgData name="Ryan Pupia" userId="6a9efc261b354b80" providerId="LiveId" clId="{90177D8D-3795-4FCE-B8C5-3B68E1A4DE5E}" dt="2023-12-10T20:12:42.079" v="3557" actId="20577"/>
        <pc:sldMkLst>
          <pc:docMk/>
          <pc:sldMk cId="2662326065" sldId="267"/>
        </pc:sldMkLst>
        <pc:spChg chg="mod">
          <ac:chgData name="Ryan Pupia" userId="6a9efc261b354b80" providerId="LiveId" clId="{90177D8D-3795-4FCE-B8C5-3B68E1A4DE5E}" dt="2023-12-10T20:07:01.658" v="3227" actId="20577"/>
          <ac:spMkLst>
            <pc:docMk/>
            <pc:sldMk cId="2662326065" sldId="267"/>
            <ac:spMk id="2" creationId="{4242F058-A94B-A045-72BB-AEC7069EF59C}"/>
          </ac:spMkLst>
        </pc:spChg>
        <pc:spChg chg="mod">
          <ac:chgData name="Ryan Pupia" userId="6a9efc261b354b80" providerId="LiveId" clId="{90177D8D-3795-4FCE-B8C5-3B68E1A4DE5E}" dt="2023-12-10T20:12:42.079" v="3557" actId="20577"/>
          <ac:spMkLst>
            <pc:docMk/>
            <pc:sldMk cId="2662326065" sldId="267"/>
            <ac:spMk id="3" creationId="{29F88150-F941-B9B2-186A-43FBE0226BF3}"/>
          </ac:spMkLst>
        </pc:spChg>
      </pc:sldChg>
      <pc:sldChg chg="addSp delSp modSp new mod">
        <pc:chgData name="Ryan Pupia" userId="6a9efc261b354b80" providerId="LiveId" clId="{90177D8D-3795-4FCE-B8C5-3B68E1A4DE5E}" dt="2023-12-10T20:16:25.830" v="3904" actId="20577"/>
        <pc:sldMkLst>
          <pc:docMk/>
          <pc:sldMk cId="1230986906" sldId="268"/>
        </pc:sldMkLst>
        <pc:spChg chg="add del mod">
          <ac:chgData name="Ryan Pupia" userId="6a9efc261b354b80" providerId="LiveId" clId="{90177D8D-3795-4FCE-B8C5-3B68E1A4DE5E}" dt="2023-12-10T20:16:25.830" v="3904" actId="20577"/>
          <ac:spMkLst>
            <pc:docMk/>
            <pc:sldMk cId="1230986906" sldId="268"/>
            <ac:spMk id="2" creationId="{30C9017E-AF28-BA6D-BF16-B34AE53FE6D9}"/>
          </ac:spMkLst>
        </pc:spChg>
        <pc:spChg chg="mod">
          <ac:chgData name="Ryan Pupia" userId="6a9efc261b354b80" providerId="LiveId" clId="{90177D8D-3795-4FCE-B8C5-3B68E1A4DE5E}" dt="2023-12-10T20:15:56.923" v="3885" actId="20577"/>
          <ac:spMkLst>
            <pc:docMk/>
            <pc:sldMk cId="1230986906" sldId="268"/>
            <ac:spMk id="3" creationId="{7C703840-C892-D2E3-87EE-83C556784260}"/>
          </ac:spMkLst>
        </pc:spChg>
      </pc:sldChg>
      <pc:sldChg chg="addSp delSp modSp new mod setBg">
        <pc:chgData name="Ryan Pupia" userId="6a9efc261b354b80" providerId="LiveId" clId="{90177D8D-3795-4FCE-B8C5-3B68E1A4DE5E}" dt="2023-12-10T20:22:08.586" v="4223" actId="1076"/>
        <pc:sldMkLst>
          <pc:docMk/>
          <pc:sldMk cId="209925085" sldId="269"/>
        </pc:sldMkLst>
        <pc:spChg chg="add">
          <ac:chgData name="Ryan Pupia" userId="6a9efc261b354b80" providerId="LiveId" clId="{90177D8D-3795-4FCE-B8C5-3B68E1A4DE5E}" dt="2023-12-10T20:21:35.613" v="4221" actId="26606"/>
          <ac:spMkLst>
            <pc:docMk/>
            <pc:sldMk cId="209925085" sldId="269"/>
            <ac:spMk id="2" creationId="{CCC560AD-7DCE-F813-B030-2D90E007AE9A}"/>
          </ac:spMkLst>
        </pc:spChg>
        <pc:spChg chg="add">
          <ac:chgData name="Ryan Pupia" userId="6a9efc261b354b80" providerId="LiveId" clId="{90177D8D-3795-4FCE-B8C5-3B68E1A4DE5E}" dt="2023-12-10T20:21:35.613" v="4221" actId="26606"/>
          <ac:spMkLst>
            <pc:docMk/>
            <pc:sldMk cId="209925085" sldId="269"/>
            <ac:spMk id="3" creationId="{2533A59A-C2BD-2A69-9BC7-6E0F2349A5B6}"/>
          </ac:spMkLst>
        </pc:spChg>
        <pc:spChg chg="del mod replId">
          <ac:chgData name="Ryan Pupia" userId="6a9efc261b354b80" providerId="LiveId" clId="{90177D8D-3795-4FCE-B8C5-3B68E1A4DE5E}" dt="2023-12-10T20:21:35.613" v="4221" actId="26606"/>
          <ac:spMkLst>
            <pc:docMk/>
            <pc:sldMk cId="209925085" sldId="269"/>
            <ac:spMk id="9" creationId="{31CC2C0B-1C0F-61CD-F0BD-AD4C4E95D85D}"/>
          </ac:spMkLst>
        </pc:spChg>
        <pc:spChg chg="del mod replId">
          <ac:chgData name="Ryan Pupia" userId="6a9efc261b354b80" providerId="LiveId" clId="{90177D8D-3795-4FCE-B8C5-3B68E1A4DE5E}" dt="2023-12-10T20:21:35.613" v="4221" actId="26606"/>
          <ac:spMkLst>
            <pc:docMk/>
            <pc:sldMk cId="209925085" sldId="269"/>
            <ac:spMk id="10" creationId="{D61A1169-DDA7-0ED1-2748-E2FFAC170DB2}"/>
          </ac:spMkLst>
        </pc:spChg>
        <pc:spChg chg="add">
          <ac:chgData name="Ryan Pupia" userId="6a9efc261b354b80" providerId="LiveId" clId="{90177D8D-3795-4FCE-B8C5-3B68E1A4DE5E}" dt="2023-12-10T20:21:35.613" v="4221" actId="26606"/>
          <ac:spMkLst>
            <pc:docMk/>
            <pc:sldMk cId="209925085" sldId="269"/>
            <ac:spMk id="12" creationId="{B95B9BA8-1D69-4796-85F5-B6D0BD52354B}"/>
          </ac:spMkLst>
        </pc:spChg>
        <pc:picChg chg="add del mod">
          <ac:chgData name="Ryan Pupia" userId="6a9efc261b354b80" providerId="LiveId" clId="{90177D8D-3795-4FCE-B8C5-3B68E1A4DE5E}" dt="2023-12-10T20:21:13.758" v="4218" actId="478"/>
          <ac:picMkLst>
            <pc:docMk/>
            <pc:sldMk cId="209925085" sldId="269"/>
            <ac:picMk id="5" creationId="{DBBCC2B3-D1F9-1957-5476-1FA060A08554}"/>
          </ac:picMkLst>
        </pc:picChg>
        <pc:picChg chg="add">
          <ac:chgData name="Ryan Pupia" userId="6a9efc261b354b80" providerId="LiveId" clId="{90177D8D-3795-4FCE-B8C5-3B68E1A4DE5E}" dt="2023-12-10T20:21:35.613" v="4221" actId="26606"/>
          <ac:picMkLst>
            <pc:docMk/>
            <pc:sldMk cId="209925085" sldId="269"/>
            <ac:picMk id="7" creationId="{C736F1D4-7901-E566-43B4-97B653F732C0}"/>
          </ac:picMkLst>
        </pc:picChg>
        <pc:picChg chg="add del mod replId">
          <ac:chgData name="Ryan Pupia" userId="6a9efc261b354b80" providerId="LiveId" clId="{90177D8D-3795-4FCE-B8C5-3B68E1A4DE5E}" dt="2023-12-10T20:21:35.613" v="4221" actId="26606"/>
          <ac:picMkLst>
            <pc:docMk/>
            <pc:sldMk cId="209925085" sldId="269"/>
            <ac:picMk id="11" creationId="{960E233B-384E-D3C8-5B38-D03925A3C330}"/>
          </ac:picMkLst>
        </pc:picChg>
        <pc:picChg chg="add mod">
          <ac:chgData name="Ryan Pupia" userId="6a9efc261b354b80" providerId="LiveId" clId="{90177D8D-3795-4FCE-B8C5-3B68E1A4DE5E}" dt="2023-12-10T20:22:08.586" v="4223" actId="1076"/>
          <ac:picMkLst>
            <pc:docMk/>
            <pc:sldMk cId="209925085" sldId="269"/>
            <ac:picMk id="13" creationId="{F007F263-33D7-C1E5-D13C-9AFDA0F85AEB}"/>
          </ac:picMkLst>
        </pc:picChg>
      </pc:sldChg>
      <pc:sldChg chg="addSp delSp modSp new mod setBg">
        <pc:chgData name="Ryan Pupia" userId="6a9efc261b354b80" providerId="LiveId" clId="{90177D8D-3795-4FCE-B8C5-3B68E1A4DE5E}" dt="2023-12-10T20:22:36.068" v="4240" actId="120"/>
        <pc:sldMkLst>
          <pc:docMk/>
          <pc:sldMk cId="1091755907" sldId="270"/>
        </pc:sldMkLst>
        <pc:spChg chg="add mod">
          <ac:chgData name="Ryan Pupia" userId="6a9efc261b354b80" providerId="LiveId" clId="{90177D8D-3795-4FCE-B8C5-3B68E1A4DE5E}" dt="2023-12-10T20:22:36.068" v="4240" actId="120"/>
          <ac:spMkLst>
            <pc:docMk/>
            <pc:sldMk cId="1091755907" sldId="270"/>
            <ac:spMk id="2" creationId="{01C4535D-AB4A-5D76-06D9-C856FA14A785}"/>
          </ac:spMkLst>
        </pc:spChg>
        <pc:spChg chg="del">
          <ac:chgData name="Ryan Pupia" userId="6a9efc261b354b80" providerId="LiveId" clId="{90177D8D-3795-4FCE-B8C5-3B68E1A4DE5E}" dt="2023-12-10T20:22:29.731" v="4237" actId="26606"/>
          <ac:spMkLst>
            <pc:docMk/>
            <pc:sldMk cId="1091755907" sldId="270"/>
            <ac:spMk id="3" creationId="{528BE00E-1768-E176-C4F0-CED914868857}"/>
          </ac:spMkLst>
        </pc:spChg>
        <pc:spChg chg="del mod replId">
          <ac:chgData name="Ryan Pupia" userId="6a9efc261b354b80" providerId="LiveId" clId="{90177D8D-3795-4FCE-B8C5-3B68E1A4DE5E}" dt="2023-12-10T20:22:29.731" v="4237" actId="26606"/>
          <ac:spMkLst>
            <pc:docMk/>
            <pc:sldMk cId="1091755907" sldId="270"/>
            <ac:spMk id="6" creationId="{02165FC7-382E-3F95-834F-2F4B24D87385}"/>
          </ac:spMkLst>
        </pc:spChg>
        <pc:spChg chg="add">
          <ac:chgData name="Ryan Pupia" userId="6a9efc261b354b80" providerId="LiveId" clId="{90177D8D-3795-4FCE-B8C5-3B68E1A4DE5E}" dt="2023-12-10T20:22:29.731" v="4237" actId="26606"/>
          <ac:spMkLst>
            <pc:docMk/>
            <pc:sldMk cId="1091755907" sldId="270"/>
            <ac:spMk id="9" creationId="{9B37791B-B040-4694-BFDC-8DD132D86E8E}"/>
          </ac:spMkLst>
        </pc:spChg>
        <pc:spChg chg="add">
          <ac:chgData name="Ryan Pupia" userId="6a9efc261b354b80" providerId="LiveId" clId="{90177D8D-3795-4FCE-B8C5-3B68E1A4DE5E}" dt="2023-12-10T20:22:29.731" v="4237" actId="26606"/>
          <ac:spMkLst>
            <pc:docMk/>
            <pc:sldMk cId="1091755907" sldId="270"/>
            <ac:spMk id="11" creationId="{117E1A5F-4E44-495B-9C48-A5314F5BAF0F}"/>
          </ac:spMkLst>
        </pc:spChg>
        <pc:picChg chg="add">
          <ac:chgData name="Ryan Pupia" userId="6a9efc261b354b80" providerId="LiveId" clId="{90177D8D-3795-4FCE-B8C5-3B68E1A4DE5E}" dt="2023-12-10T20:22:29.731" v="4237" actId="26606"/>
          <ac:picMkLst>
            <pc:docMk/>
            <pc:sldMk cId="1091755907" sldId="270"/>
            <ac:picMk id="5" creationId="{5A4E0FC7-8E9D-A92D-45A9-18A27309E24C}"/>
          </ac:picMkLst>
        </pc:picChg>
      </pc:sldChg>
      <pc:sldChg chg="addSp delSp modSp new mod setBg">
        <pc:chgData name="Ryan Pupia" userId="6a9efc261b354b80" providerId="LiveId" clId="{90177D8D-3795-4FCE-B8C5-3B68E1A4DE5E}" dt="2023-12-10T20:25:16.357" v="4535" actId="26606"/>
        <pc:sldMkLst>
          <pc:docMk/>
          <pc:sldMk cId="2521526278" sldId="271"/>
        </pc:sldMkLst>
        <pc:spChg chg="add">
          <ac:chgData name="Ryan Pupia" userId="6a9efc261b354b80" providerId="LiveId" clId="{90177D8D-3795-4FCE-B8C5-3B68E1A4DE5E}" dt="2023-12-10T20:25:16.357" v="4535" actId="26606"/>
          <ac:spMkLst>
            <pc:docMk/>
            <pc:sldMk cId="2521526278" sldId="271"/>
            <ac:spMk id="2" creationId="{9D6EF0F9-A4AB-771A-DDF5-0382F9102D0E}"/>
          </ac:spMkLst>
        </pc:spChg>
        <pc:spChg chg="add">
          <ac:chgData name="Ryan Pupia" userId="6a9efc261b354b80" providerId="LiveId" clId="{90177D8D-3795-4FCE-B8C5-3B68E1A4DE5E}" dt="2023-12-10T20:25:16.357" v="4535" actId="26606"/>
          <ac:spMkLst>
            <pc:docMk/>
            <pc:sldMk cId="2521526278" sldId="271"/>
            <ac:spMk id="3" creationId="{BC3097B7-A32D-C72F-2495-94B6F9DE6985}"/>
          </ac:spMkLst>
        </pc:spChg>
        <pc:spChg chg="del mod replId">
          <ac:chgData name="Ryan Pupia" userId="6a9efc261b354b80" providerId="LiveId" clId="{90177D8D-3795-4FCE-B8C5-3B68E1A4DE5E}" dt="2023-12-10T20:25:16.357" v="4535" actId="26606"/>
          <ac:spMkLst>
            <pc:docMk/>
            <pc:sldMk cId="2521526278" sldId="271"/>
            <ac:spMk id="6" creationId="{8E9F837E-B71B-FBA4-8D3D-043484B6752E}"/>
          </ac:spMkLst>
        </pc:spChg>
        <pc:spChg chg="del mod replId">
          <ac:chgData name="Ryan Pupia" userId="6a9efc261b354b80" providerId="LiveId" clId="{90177D8D-3795-4FCE-B8C5-3B68E1A4DE5E}" dt="2023-12-10T20:25:16.357" v="4535" actId="26606"/>
          <ac:spMkLst>
            <pc:docMk/>
            <pc:sldMk cId="2521526278" sldId="271"/>
            <ac:spMk id="7" creationId="{4202B892-3156-6EFE-69E9-ADCA4DC858B9}"/>
          </ac:spMkLst>
        </pc:spChg>
        <pc:spChg chg="add">
          <ac:chgData name="Ryan Pupia" userId="6a9efc261b354b80" providerId="LiveId" clId="{90177D8D-3795-4FCE-B8C5-3B68E1A4DE5E}" dt="2023-12-10T20:25:16.357" v="4535" actId="26606"/>
          <ac:spMkLst>
            <pc:docMk/>
            <pc:sldMk cId="2521526278" sldId="271"/>
            <ac:spMk id="9" creationId="{B95B9BA8-1D69-4796-85F5-B6D0BD52354B}"/>
          </ac:spMkLst>
        </pc:spChg>
        <pc:spChg chg="add">
          <ac:chgData name="Ryan Pupia" userId="6a9efc261b354b80" providerId="LiveId" clId="{90177D8D-3795-4FCE-B8C5-3B68E1A4DE5E}" dt="2023-12-10T20:25:16.357" v="4535" actId="26606"/>
          <ac:spMkLst>
            <pc:docMk/>
            <pc:sldMk cId="2521526278" sldId="271"/>
            <ac:spMk id="11" creationId="{A027D562-8F7E-478A-942E-D959A950C55E}"/>
          </ac:spMkLst>
        </pc:spChg>
        <pc:spChg chg="add">
          <ac:chgData name="Ryan Pupia" userId="6a9efc261b354b80" providerId="LiveId" clId="{90177D8D-3795-4FCE-B8C5-3B68E1A4DE5E}" dt="2023-12-10T20:25:16.357" v="4535" actId="26606"/>
          <ac:spMkLst>
            <pc:docMk/>
            <pc:sldMk cId="2521526278" sldId="271"/>
            <ac:spMk id="13" creationId="{48A28C56-2619-47F0-B448-9D145309B8BE}"/>
          </ac:spMkLst>
        </pc:spChg>
        <pc:picChg chg="add">
          <ac:chgData name="Ryan Pupia" userId="6a9efc261b354b80" providerId="LiveId" clId="{90177D8D-3795-4FCE-B8C5-3B68E1A4DE5E}" dt="2023-12-10T20:25:16.357" v="4535" actId="26606"/>
          <ac:picMkLst>
            <pc:docMk/>
            <pc:sldMk cId="2521526278" sldId="271"/>
            <ac:picMk id="5" creationId="{EC697947-C0E6-B412-A5A6-F74F43AA4A2B}"/>
          </ac:picMkLst>
        </pc:picChg>
      </pc:sldChg>
      <pc:sldChg chg="addSp delSp modSp new mod setBg">
        <pc:chgData name="Ryan Pupia" userId="6a9efc261b354b80" providerId="LiveId" clId="{90177D8D-3795-4FCE-B8C5-3B68E1A4DE5E}" dt="2023-12-10T20:35:45.767" v="4981" actId="33524"/>
        <pc:sldMkLst>
          <pc:docMk/>
          <pc:sldMk cId="2679527692" sldId="272"/>
        </pc:sldMkLst>
        <pc:spChg chg="add">
          <ac:chgData name="Ryan Pupia" userId="6a9efc261b354b80" providerId="LiveId" clId="{90177D8D-3795-4FCE-B8C5-3B68E1A4DE5E}" dt="2023-12-10T20:33:36.502" v="4831" actId="26606"/>
          <ac:spMkLst>
            <pc:docMk/>
            <pc:sldMk cId="2679527692" sldId="272"/>
            <ac:spMk id="2" creationId="{E30595B1-FAE8-EE11-C96E-D2C0F22B1E54}"/>
          </ac:spMkLst>
        </pc:spChg>
        <pc:spChg chg="add mod">
          <ac:chgData name="Ryan Pupia" userId="6a9efc261b354b80" providerId="LiveId" clId="{90177D8D-3795-4FCE-B8C5-3B68E1A4DE5E}" dt="2023-12-10T20:35:45.767" v="4981" actId="33524"/>
          <ac:spMkLst>
            <pc:docMk/>
            <pc:sldMk cId="2679527692" sldId="272"/>
            <ac:spMk id="3" creationId="{3A8FCD83-AE98-E183-FF68-F3BE6C7C8E95}"/>
          </ac:spMkLst>
        </pc:spChg>
        <pc:spChg chg="del mod replId">
          <ac:chgData name="Ryan Pupia" userId="6a9efc261b354b80" providerId="LiveId" clId="{90177D8D-3795-4FCE-B8C5-3B68E1A4DE5E}" dt="2023-12-10T20:33:36.502" v="4831" actId="26606"/>
          <ac:spMkLst>
            <pc:docMk/>
            <pc:sldMk cId="2679527692" sldId="272"/>
            <ac:spMk id="9" creationId="{211A5406-D51B-F279-C9D1-D2A50E677C3D}"/>
          </ac:spMkLst>
        </pc:spChg>
        <pc:spChg chg="del mod replId">
          <ac:chgData name="Ryan Pupia" userId="6a9efc261b354b80" providerId="LiveId" clId="{90177D8D-3795-4FCE-B8C5-3B68E1A4DE5E}" dt="2023-12-10T20:33:36.502" v="4831" actId="26606"/>
          <ac:spMkLst>
            <pc:docMk/>
            <pc:sldMk cId="2679527692" sldId="272"/>
            <ac:spMk id="10" creationId="{436C02DD-5311-9D78-40D7-545FF1C8C04E}"/>
          </ac:spMkLst>
        </pc:spChg>
        <pc:spChg chg="add">
          <ac:chgData name="Ryan Pupia" userId="6a9efc261b354b80" providerId="LiveId" clId="{90177D8D-3795-4FCE-B8C5-3B68E1A4DE5E}" dt="2023-12-10T20:33:36.502" v="4831" actId="26606"/>
          <ac:spMkLst>
            <pc:docMk/>
            <pc:sldMk cId="2679527692" sldId="272"/>
            <ac:spMk id="12" creationId="{60DB02BD-FF61-4042-BC21-4EFF543EC0C3}"/>
          </ac:spMkLst>
        </pc:spChg>
        <pc:picChg chg="add mod">
          <ac:chgData name="Ryan Pupia" userId="6a9efc261b354b80" providerId="LiveId" clId="{90177D8D-3795-4FCE-B8C5-3B68E1A4DE5E}" dt="2023-12-10T20:33:42.250" v="4834" actId="1076"/>
          <ac:picMkLst>
            <pc:docMk/>
            <pc:sldMk cId="2679527692" sldId="272"/>
            <ac:picMk id="5" creationId="{BCCA8A7F-1C42-F1C8-3D44-3B8BFB8FD9E8}"/>
          </ac:picMkLst>
        </pc:picChg>
        <pc:picChg chg="add mod">
          <ac:chgData name="Ryan Pupia" userId="6a9efc261b354b80" providerId="LiveId" clId="{90177D8D-3795-4FCE-B8C5-3B68E1A4DE5E}" dt="2023-12-10T20:33:43.506" v="4835" actId="1076"/>
          <ac:picMkLst>
            <pc:docMk/>
            <pc:sldMk cId="2679527692" sldId="272"/>
            <ac:picMk id="7" creationId="{879A21B6-7204-5317-12D5-5391774088C7}"/>
          </ac:picMkLst>
        </pc:picChg>
        <pc:picChg chg="add del mod replId">
          <ac:chgData name="Ryan Pupia" userId="6a9efc261b354b80" providerId="LiveId" clId="{90177D8D-3795-4FCE-B8C5-3B68E1A4DE5E}" dt="2023-12-10T20:33:36.502" v="4831" actId="26606"/>
          <ac:picMkLst>
            <pc:docMk/>
            <pc:sldMk cId="2679527692" sldId="272"/>
            <ac:picMk id="11" creationId="{A777B1D1-2D9C-44E8-CBCD-EC915411DBC2}"/>
          </ac:picMkLst>
        </pc:picChg>
        <pc:picChg chg="add del mod replId">
          <ac:chgData name="Ryan Pupia" userId="6a9efc261b354b80" providerId="LiveId" clId="{90177D8D-3795-4FCE-B8C5-3B68E1A4DE5E}" dt="2023-12-10T20:33:36.502" v="4831" actId="26606"/>
          <ac:picMkLst>
            <pc:docMk/>
            <pc:sldMk cId="2679527692" sldId="272"/>
            <ac:picMk id="13" creationId="{0CA1BBD2-A1CC-6A51-62D8-D22694752BCD}"/>
          </ac:picMkLst>
        </pc:picChg>
      </pc:sldChg>
      <pc:sldChg chg="addSp delSp modSp new mod setBg">
        <pc:chgData name="Ryan Pupia" userId="6a9efc261b354b80" providerId="LiveId" clId="{90177D8D-3795-4FCE-B8C5-3B68E1A4DE5E}" dt="2023-12-10T20:54:51.782" v="6285" actId="313"/>
        <pc:sldMkLst>
          <pc:docMk/>
          <pc:sldMk cId="1104921008" sldId="273"/>
        </pc:sldMkLst>
        <pc:spChg chg="add">
          <ac:chgData name="Ryan Pupia" userId="6a9efc261b354b80" providerId="LiveId" clId="{90177D8D-3795-4FCE-B8C5-3B68E1A4DE5E}" dt="2023-12-10T20:53:17.879" v="6231" actId="26606"/>
          <ac:spMkLst>
            <pc:docMk/>
            <pc:sldMk cId="1104921008" sldId="273"/>
            <ac:spMk id="2" creationId="{7B3A6829-DE20-D8BC-A84F-B3D28D544404}"/>
          </ac:spMkLst>
        </pc:spChg>
        <pc:spChg chg="add mod">
          <ac:chgData name="Ryan Pupia" userId="6a9efc261b354b80" providerId="LiveId" clId="{90177D8D-3795-4FCE-B8C5-3B68E1A4DE5E}" dt="2023-12-10T20:54:51.782" v="6285" actId="313"/>
          <ac:spMkLst>
            <pc:docMk/>
            <pc:sldMk cId="1104921008" sldId="273"/>
            <ac:spMk id="3" creationId="{AA8E521A-DD10-07D3-13DA-1C0EFB2F0F45}"/>
          </ac:spMkLst>
        </pc:spChg>
        <pc:spChg chg="del mod replId">
          <ac:chgData name="Ryan Pupia" userId="6a9efc261b354b80" providerId="LiveId" clId="{90177D8D-3795-4FCE-B8C5-3B68E1A4DE5E}" dt="2023-12-10T20:53:17.879" v="6231" actId="26606"/>
          <ac:spMkLst>
            <pc:docMk/>
            <pc:sldMk cId="1104921008" sldId="273"/>
            <ac:spMk id="1028" creationId="{A15A2B98-3DED-C504-EEEF-844202FF48F7}"/>
          </ac:spMkLst>
        </pc:spChg>
        <pc:spChg chg="del mod replId">
          <ac:chgData name="Ryan Pupia" userId="6a9efc261b354b80" providerId="LiveId" clId="{90177D8D-3795-4FCE-B8C5-3B68E1A4DE5E}" dt="2023-12-10T20:53:17.879" v="6231" actId="26606"/>
          <ac:spMkLst>
            <pc:docMk/>
            <pc:sldMk cId="1104921008" sldId="273"/>
            <ac:spMk id="1029" creationId="{C65B36A7-02AF-99BC-DFD8-EAAD098D85CE}"/>
          </ac:spMkLst>
        </pc:spChg>
        <pc:spChg chg="add">
          <ac:chgData name="Ryan Pupia" userId="6a9efc261b354b80" providerId="LiveId" clId="{90177D8D-3795-4FCE-B8C5-3B68E1A4DE5E}" dt="2023-12-10T20:53:17.879" v="6231" actId="26606"/>
          <ac:spMkLst>
            <pc:docMk/>
            <pc:sldMk cId="1104921008" sldId="273"/>
            <ac:spMk id="1031" creationId="{B95B9BA8-1D69-4796-85F5-B6D0BD52354B}"/>
          </ac:spMkLst>
        </pc:spChg>
        <pc:picChg chg="add del mod">
          <ac:chgData name="Ryan Pupia" userId="6a9efc261b354b80" providerId="LiveId" clId="{90177D8D-3795-4FCE-B8C5-3B68E1A4DE5E}" dt="2023-12-10T20:53:08.791" v="6228" actId="478"/>
          <ac:picMkLst>
            <pc:docMk/>
            <pc:sldMk cId="1104921008" sldId="273"/>
            <ac:picMk id="5" creationId="{F6F4017B-246A-9772-BE18-CE8841FEEE33}"/>
          </ac:picMkLst>
        </pc:picChg>
        <pc:picChg chg="add">
          <ac:chgData name="Ryan Pupia" userId="6a9efc261b354b80" providerId="LiveId" clId="{90177D8D-3795-4FCE-B8C5-3B68E1A4DE5E}" dt="2023-12-10T20:53:17.879" v="6231" actId="26606"/>
          <ac:picMkLst>
            <pc:docMk/>
            <pc:sldMk cId="1104921008" sldId="273"/>
            <ac:picMk id="1026" creationId="{78D711D2-A7D2-1AB7-9C76-BF0A65A408C1}"/>
          </ac:picMkLst>
        </pc:picChg>
        <pc:picChg chg="add del mod replId">
          <ac:chgData name="Ryan Pupia" userId="6a9efc261b354b80" providerId="LiveId" clId="{90177D8D-3795-4FCE-B8C5-3B68E1A4DE5E}" dt="2023-12-10T20:53:17.879" v="6231" actId="26606"/>
          <ac:picMkLst>
            <pc:docMk/>
            <pc:sldMk cId="1104921008" sldId="273"/>
            <ac:picMk id="1030" creationId="{17248EF4-FD59-EA68-805B-AB9CB4599D53}"/>
          </ac:picMkLst>
        </pc:picChg>
      </pc:sldChg>
      <pc:sldChg chg="addSp delSp modSp new mod setBg">
        <pc:chgData name="Ryan Pupia" userId="6a9efc261b354b80" providerId="LiveId" clId="{90177D8D-3795-4FCE-B8C5-3B68E1A4DE5E}" dt="2023-12-10T20:44:03.287" v="5902" actId="26606"/>
        <pc:sldMkLst>
          <pc:docMk/>
          <pc:sldMk cId="1297950301" sldId="274"/>
        </pc:sldMkLst>
        <pc:spChg chg="add">
          <ac:chgData name="Ryan Pupia" userId="6a9efc261b354b80" providerId="LiveId" clId="{90177D8D-3795-4FCE-B8C5-3B68E1A4DE5E}" dt="2023-12-10T20:44:03.287" v="5902" actId="26606"/>
          <ac:spMkLst>
            <pc:docMk/>
            <pc:sldMk cId="1297950301" sldId="274"/>
            <ac:spMk id="2" creationId="{19108B1C-8ABE-489F-3602-FA0986661137}"/>
          </ac:spMkLst>
        </pc:spChg>
        <pc:spChg chg="add">
          <ac:chgData name="Ryan Pupia" userId="6a9efc261b354b80" providerId="LiveId" clId="{90177D8D-3795-4FCE-B8C5-3B68E1A4DE5E}" dt="2023-12-10T20:44:03.287" v="5902" actId="26606"/>
          <ac:spMkLst>
            <pc:docMk/>
            <pc:sldMk cId="1297950301" sldId="274"/>
            <ac:spMk id="3" creationId="{B2E69EC2-7D68-D57E-D987-5E6658A31441}"/>
          </ac:spMkLst>
        </pc:spChg>
        <pc:spChg chg="del mod replId">
          <ac:chgData name="Ryan Pupia" userId="6a9efc261b354b80" providerId="LiveId" clId="{90177D8D-3795-4FCE-B8C5-3B68E1A4DE5E}" dt="2023-12-10T20:44:03.287" v="5902" actId="26606"/>
          <ac:spMkLst>
            <pc:docMk/>
            <pc:sldMk cId="1297950301" sldId="274"/>
            <ac:spMk id="6" creationId="{CDA313A5-0A2D-17D7-876E-C62F784A76A3}"/>
          </ac:spMkLst>
        </pc:spChg>
        <pc:spChg chg="del mod replId">
          <ac:chgData name="Ryan Pupia" userId="6a9efc261b354b80" providerId="LiveId" clId="{90177D8D-3795-4FCE-B8C5-3B68E1A4DE5E}" dt="2023-12-10T20:44:03.287" v="5902" actId="26606"/>
          <ac:spMkLst>
            <pc:docMk/>
            <pc:sldMk cId="1297950301" sldId="274"/>
            <ac:spMk id="7" creationId="{EA6E12C3-3C2C-6E0E-E360-51033791F6F6}"/>
          </ac:spMkLst>
        </pc:spChg>
        <pc:spChg chg="add">
          <ac:chgData name="Ryan Pupia" userId="6a9efc261b354b80" providerId="LiveId" clId="{90177D8D-3795-4FCE-B8C5-3B68E1A4DE5E}" dt="2023-12-10T20:44:03.287" v="5902" actId="26606"/>
          <ac:spMkLst>
            <pc:docMk/>
            <pc:sldMk cId="1297950301" sldId="274"/>
            <ac:spMk id="9" creationId="{B95B9BA8-1D69-4796-85F5-B6D0BD52354B}"/>
          </ac:spMkLst>
        </pc:spChg>
        <pc:spChg chg="add">
          <ac:chgData name="Ryan Pupia" userId="6a9efc261b354b80" providerId="LiveId" clId="{90177D8D-3795-4FCE-B8C5-3B68E1A4DE5E}" dt="2023-12-10T20:44:03.287" v="5902" actId="26606"/>
          <ac:spMkLst>
            <pc:docMk/>
            <pc:sldMk cId="1297950301" sldId="274"/>
            <ac:spMk id="11" creationId="{340822D1-9EEA-4ECF-9360-D9AF87950D47}"/>
          </ac:spMkLst>
        </pc:spChg>
        <pc:spChg chg="add">
          <ac:chgData name="Ryan Pupia" userId="6a9efc261b354b80" providerId="LiveId" clId="{90177D8D-3795-4FCE-B8C5-3B68E1A4DE5E}" dt="2023-12-10T20:44:03.287" v="5902" actId="26606"/>
          <ac:spMkLst>
            <pc:docMk/>
            <pc:sldMk cId="1297950301" sldId="274"/>
            <ac:spMk id="13" creationId="{DC292A62-7F34-4E30-BE04-48164A1DAF7B}"/>
          </ac:spMkLst>
        </pc:spChg>
        <pc:picChg chg="add">
          <ac:chgData name="Ryan Pupia" userId="6a9efc261b354b80" providerId="LiveId" clId="{90177D8D-3795-4FCE-B8C5-3B68E1A4DE5E}" dt="2023-12-10T20:44:03.287" v="5902" actId="26606"/>
          <ac:picMkLst>
            <pc:docMk/>
            <pc:sldMk cId="1297950301" sldId="274"/>
            <ac:picMk id="5" creationId="{07F40927-5AEA-FB35-912D-495BFB6A97F5}"/>
          </ac:picMkLst>
        </pc:picChg>
      </pc:sldChg>
      <pc:sldChg chg="addSp delSp modSp new mod setBg">
        <pc:chgData name="Ryan Pupia" userId="6a9efc261b354b80" providerId="LiveId" clId="{90177D8D-3795-4FCE-B8C5-3B68E1A4DE5E}" dt="2023-12-10T20:46:31.668" v="6177" actId="26606"/>
        <pc:sldMkLst>
          <pc:docMk/>
          <pc:sldMk cId="1810191205" sldId="275"/>
        </pc:sldMkLst>
        <pc:spChg chg="add">
          <ac:chgData name="Ryan Pupia" userId="6a9efc261b354b80" providerId="LiveId" clId="{90177D8D-3795-4FCE-B8C5-3B68E1A4DE5E}" dt="2023-12-10T20:46:31.668" v="6177" actId="26606"/>
          <ac:spMkLst>
            <pc:docMk/>
            <pc:sldMk cId="1810191205" sldId="275"/>
            <ac:spMk id="2" creationId="{2161F735-E6C8-F128-34E2-DA43DE67ECD3}"/>
          </ac:spMkLst>
        </pc:spChg>
        <pc:spChg chg="add">
          <ac:chgData name="Ryan Pupia" userId="6a9efc261b354b80" providerId="LiveId" clId="{90177D8D-3795-4FCE-B8C5-3B68E1A4DE5E}" dt="2023-12-10T20:46:31.668" v="6177" actId="26606"/>
          <ac:spMkLst>
            <pc:docMk/>
            <pc:sldMk cId="1810191205" sldId="275"/>
            <ac:spMk id="3" creationId="{2D5550CE-9E6E-5860-ACC1-D2C640903AA6}"/>
          </ac:spMkLst>
        </pc:spChg>
        <pc:spChg chg="del mod replId">
          <ac:chgData name="Ryan Pupia" userId="6a9efc261b354b80" providerId="LiveId" clId="{90177D8D-3795-4FCE-B8C5-3B68E1A4DE5E}" dt="2023-12-10T20:46:31.668" v="6177" actId="26606"/>
          <ac:spMkLst>
            <pc:docMk/>
            <pc:sldMk cId="1810191205" sldId="275"/>
            <ac:spMk id="6" creationId="{3FC8B98F-678B-5495-AB10-5D5A245B49C1}"/>
          </ac:spMkLst>
        </pc:spChg>
        <pc:spChg chg="del mod replId">
          <ac:chgData name="Ryan Pupia" userId="6a9efc261b354b80" providerId="LiveId" clId="{90177D8D-3795-4FCE-B8C5-3B68E1A4DE5E}" dt="2023-12-10T20:46:31.668" v="6177" actId="26606"/>
          <ac:spMkLst>
            <pc:docMk/>
            <pc:sldMk cId="1810191205" sldId="275"/>
            <ac:spMk id="7" creationId="{87E1DC92-7FB6-ADF4-BA45-A04A18D65097}"/>
          </ac:spMkLst>
        </pc:spChg>
        <pc:spChg chg="add">
          <ac:chgData name="Ryan Pupia" userId="6a9efc261b354b80" providerId="LiveId" clId="{90177D8D-3795-4FCE-B8C5-3B68E1A4DE5E}" dt="2023-12-10T20:46:31.668" v="6177" actId="26606"/>
          <ac:spMkLst>
            <pc:docMk/>
            <pc:sldMk cId="1810191205" sldId="275"/>
            <ac:spMk id="9" creationId="{22E5DF58-5CFD-4D62-AC3A-9EA04E1AF237}"/>
          </ac:spMkLst>
        </pc:spChg>
        <pc:spChg chg="add">
          <ac:chgData name="Ryan Pupia" userId="6a9efc261b354b80" providerId="LiveId" clId="{90177D8D-3795-4FCE-B8C5-3B68E1A4DE5E}" dt="2023-12-10T20:46:31.668" v="6177" actId="26606"/>
          <ac:spMkLst>
            <pc:docMk/>
            <pc:sldMk cId="1810191205" sldId="275"/>
            <ac:spMk id="11" creationId="{8064D39A-E0A4-461B-A8D2-9C3AE870CED4}"/>
          </ac:spMkLst>
        </pc:spChg>
        <pc:picChg chg="add">
          <ac:chgData name="Ryan Pupia" userId="6a9efc261b354b80" providerId="LiveId" clId="{90177D8D-3795-4FCE-B8C5-3B68E1A4DE5E}" dt="2023-12-10T20:46:31.668" v="6177" actId="26606"/>
          <ac:picMkLst>
            <pc:docMk/>
            <pc:sldMk cId="1810191205" sldId="275"/>
            <ac:picMk id="5" creationId="{4E288A8E-98C8-AA6D-9FF1-92E2149E82BB}"/>
          </ac:picMkLst>
        </pc:picChg>
      </pc:sldChg>
      <pc:sldChg chg="modSp new mod">
        <pc:chgData name="Ryan Pupia" userId="6a9efc261b354b80" providerId="LiveId" clId="{90177D8D-3795-4FCE-B8C5-3B68E1A4DE5E}" dt="2023-12-10T20:57:44.927" v="6509" actId="27636"/>
        <pc:sldMkLst>
          <pc:docMk/>
          <pc:sldMk cId="2815345862" sldId="276"/>
        </pc:sldMkLst>
        <pc:spChg chg="mod">
          <ac:chgData name="Ryan Pupia" userId="6a9efc261b354b80" providerId="LiveId" clId="{90177D8D-3795-4FCE-B8C5-3B68E1A4DE5E}" dt="2023-12-10T20:57:44.927" v="6509" actId="27636"/>
          <ac:spMkLst>
            <pc:docMk/>
            <pc:sldMk cId="2815345862" sldId="276"/>
            <ac:spMk id="2" creationId="{BF6CA19E-DDB6-77BA-952A-45D42DDDCF5E}"/>
          </ac:spMkLst>
        </pc:spChg>
        <pc:spChg chg="mod">
          <ac:chgData name="Ryan Pupia" userId="6a9efc261b354b80" providerId="LiveId" clId="{90177D8D-3795-4FCE-B8C5-3B68E1A4DE5E}" dt="2023-12-10T20:57:27.097" v="6494" actId="20577"/>
          <ac:spMkLst>
            <pc:docMk/>
            <pc:sldMk cId="2815345862" sldId="276"/>
            <ac:spMk id="3" creationId="{CD2CBD7A-5E08-B2AD-16F8-D38B1504E59C}"/>
          </ac:spMkLst>
        </pc:spChg>
      </pc:sldChg>
      <pc:sldChg chg="addSp delSp modSp new mod setBg">
        <pc:chgData name="Ryan Pupia" userId="6a9efc261b354b80" providerId="LiveId" clId="{90177D8D-3795-4FCE-B8C5-3B68E1A4DE5E}" dt="2023-12-10T21:02:21.517" v="6956" actId="20577"/>
        <pc:sldMkLst>
          <pc:docMk/>
          <pc:sldMk cId="283274272" sldId="277"/>
        </pc:sldMkLst>
        <pc:spChg chg="add">
          <ac:chgData name="Ryan Pupia" userId="6a9efc261b354b80" providerId="LiveId" clId="{90177D8D-3795-4FCE-B8C5-3B68E1A4DE5E}" dt="2023-12-10T21:02:19.627" v="6954" actId="26606"/>
          <ac:spMkLst>
            <pc:docMk/>
            <pc:sldMk cId="283274272" sldId="277"/>
            <ac:spMk id="2" creationId="{BD06E4AF-034E-6398-5881-18C7CACD6DEA}"/>
          </ac:spMkLst>
        </pc:spChg>
        <pc:spChg chg="add mod">
          <ac:chgData name="Ryan Pupia" userId="6a9efc261b354b80" providerId="LiveId" clId="{90177D8D-3795-4FCE-B8C5-3B68E1A4DE5E}" dt="2023-12-10T21:02:21.517" v="6956" actId="20577"/>
          <ac:spMkLst>
            <pc:docMk/>
            <pc:sldMk cId="283274272" sldId="277"/>
            <ac:spMk id="3" creationId="{EB6F7AF3-CC54-1BC2-C359-EEC8C974DC18}"/>
          </ac:spMkLst>
        </pc:spChg>
        <pc:spChg chg="del mod replId">
          <ac:chgData name="Ryan Pupia" userId="6a9efc261b354b80" providerId="LiveId" clId="{90177D8D-3795-4FCE-B8C5-3B68E1A4DE5E}" dt="2023-12-10T21:02:19.627" v="6954" actId="26606"/>
          <ac:spMkLst>
            <pc:docMk/>
            <pc:sldMk cId="283274272" sldId="277"/>
            <ac:spMk id="2054" creationId="{3C6DC8CC-F178-1870-814A-ABFE1799B3D0}"/>
          </ac:spMkLst>
        </pc:spChg>
        <pc:spChg chg="add del mod replId">
          <ac:chgData name="Ryan Pupia" userId="6a9efc261b354b80" providerId="LiveId" clId="{90177D8D-3795-4FCE-B8C5-3B68E1A4DE5E}" dt="2023-12-10T21:02:19.627" v="6954" actId="26606"/>
          <ac:spMkLst>
            <pc:docMk/>
            <pc:sldMk cId="283274272" sldId="277"/>
            <ac:spMk id="2055" creationId="{A56F9A06-C837-B22E-A53D-EE366B05218D}"/>
          </ac:spMkLst>
        </pc:spChg>
        <pc:spChg chg="add">
          <ac:chgData name="Ryan Pupia" userId="6a9efc261b354b80" providerId="LiveId" clId="{90177D8D-3795-4FCE-B8C5-3B68E1A4DE5E}" dt="2023-12-10T21:02:19.627" v="6954" actId="26606"/>
          <ac:spMkLst>
            <pc:docMk/>
            <pc:sldMk cId="283274272" sldId="277"/>
            <ac:spMk id="2057" creationId="{B95B9BA8-1D69-4796-85F5-B6D0BD52354B}"/>
          </ac:spMkLst>
        </pc:spChg>
        <pc:picChg chg="add del mod">
          <ac:chgData name="Ryan Pupia" userId="6a9efc261b354b80" providerId="LiveId" clId="{90177D8D-3795-4FCE-B8C5-3B68E1A4DE5E}" dt="2023-12-10T20:59:12.347" v="6536"/>
          <ac:picMkLst>
            <pc:docMk/>
            <pc:sldMk cId="283274272" sldId="277"/>
            <ac:picMk id="2050" creationId="{3560BBC7-4C97-B21D-C4BE-EAFFC711422D}"/>
          </ac:picMkLst>
        </pc:picChg>
        <pc:picChg chg="add">
          <ac:chgData name="Ryan Pupia" userId="6a9efc261b354b80" providerId="LiveId" clId="{90177D8D-3795-4FCE-B8C5-3B68E1A4DE5E}" dt="2023-12-10T21:02:19.627" v="6954" actId="26606"/>
          <ac:picMkLst>
            <pc:docMk/>
            <pc:sldMk cId="283274272" sldId="277"/>
            <ac:picMk id="2052" creationId="{52EA72A1-72EE-129C-CF03-9355B90484DB}"/>
          </ac:picMkLst>
        </pc:picChg>
        <pc:picChg chg="add del mod replId">
          <ac:chgData name="Ryan Pupia" userId="6a9efc261b354b80" providerId="LiveId" clId="{90177D8D-3795-4FCE-B8C5-3B68E1A4DE5E}" dt="2023-12-10T21:02:19.627" v="6954" actId="26606"/>
          <ac:picMkLst>
            <pc:docMk/>
            <pc:sldMk cId="283274272" sldId="277"/>
            <ac:picMk id="2056" creationId="{6231B09D-D010-7B06-CCD8-20FD0DE02E56}"/>
          </ac:picMkLst>
        </pc:picChg>
      </pc:sldChg>
      <pc:sldChg chg="addSp delSp modSp new mod setBg">
        <pc:chgData name="Ryan Pupia" userId="6a9efc261b354b80" providerId="LiveId" clId="{90177D8D-3795-4FCE-B8C5-3B68E1A4DE5E}" dt="2023-12-10T21:05:55.778" v="7392" actId="313"/>
        <pc:sldMkLst>
          <pc:docMk/>
          <pc:sldMk cId="70161929" sldId="278"/>
        </pc:sldMkLst>
        <pc:spChg chg="add">
          <ac:chgData name="Ryan Pupia" userId="6a9efc261b354b80" providerId="LiveId" clId="{90177D8D-3795-4FCE-B8C5-3B68E1A4DE5E}" dt="2023-12-10T21:05:50.398" v="7390" actId="26606"/>
          <ac:spMkLst>
            <pc:docMk/>
            <pc:sldMk cId="70161929" sldId="278"/>
            <ac:spMk id="2" creationId="{22891A00-7E7C-5FF6-B3A2-6FAD8B5B5803}"/>
          </ac:spMkLst>
        </pc:spChg>
        <pc:spChg chg="add mod">
          <ac:chgData name="Ryan Pupia" userId="6a9efc261b354b80" providerId="LiveId" clId="{90177D8D-3795-4FCE-B8C5-3B68E1A4DE5E}" dt="2023-12-10T21:05:55.778" v="7392" actId="313"/>
          <ac:spMkLst>
            <pc:docMk/>
            <pc:sldMk cId="70161929" sldId="278"/>
            <ac:spMk id="3" creationId="{FF310724-5D31-84B3-1878-2C8FA395A514}"/>
          </ac:spMkLst>
        </pc:spChg>
        <pc:spChg chg="del mod replId">
          <ac:chgData name="Ryan Pupia" userId="6a9efc261b354b80" providerId="LiveId" clId="{90177D8D-3795-4FCE-B8C5-3B68E1A4DE5E}" dt="2023-12-10T21:05:50.398" v="7390" actId="26606"/>
          <ac:spMkLst>
            <pc:docMk/>
            <pc:sldMk cId="70161929" sldId="278"/>
            <ac:spMk id="6" creationId="{543EF707-AE84-3D6D-1DC1-FF67DFFD57F2}"/>
          </ac:spMkLst>
        </pc:spChg>
        <pc:spChg chg="del mod replId">
          <ac:chgData name="Ryan Pupia" userId="6a9efc261b354b80" providerId="LiveId" clId="{90177D8D-3795-4FCE-B8C5-3B68E1A4DE5E}" dt="2023-12-10T21:05:50.398" v="7390" actId="26606"/>
          <ac:spMkLst>
            <pc:docMk/>
            <pc:sldMk cId="70161929" sldId="278"/>
            <ac:spMk id="7" creationId="{E1D9CFEB-5EE9-433B-AF7B-4881BE2AC6F9}"/>
          </ac:spMkLst>
        </pc:spChg>
        <pc:spChg chg="add">
          <ac:chgData name="Ryan Pupia" userId="6a9efc261b354b80" providerId="LiveId" clId="{90177D8D-3795-4FCE-B8C5-3B68E1A4DE5E}" dt="2023-12-10T21:05:50.398" v="7390" actId="26606"/>
          <ac:spMkLst>
            <pc:docMk/>
            <pc:sldMk cId="70161929" sldId="278"/>
            <ac:spMk id="9" creationId="{B95B9BA8-1D69-4796-85F5-B6D0BD52354B}"/>
          </ac:spMkLst>
        </pc:spChg>
        <pc:spChg chg="add">
          <ac:chgData name="Ryan Pupia" userId="6a9efc261b354b80" providerId="LiveId" clId="{90177D8D-3795-4FCE-B8C5-3B68E1A4DE5E}" dt="2023-12-10T21:05:50.398" v="7390" actId="26606"/>
          <ac:spMkLst>
            <pc:docMk/>
            <pc:sldMk cId="70161929" sldId="278"/>
            <ac:spMk id="11" creationId="{D891F8D6-850A-4554-AF0F-FC18D0F9D59A}"/>
          </ac:spMkLst>
        </pc:spChg>
        <pc:spChg chg="add">
          <ac:chgData name="Ryan Pupia" userId="6a9efc261b354b80" providerId="LiveId" clId="{90177D8D-3795-4FCE-B8C5-3B68E1A4DE5E}" dt="2023-12-10T21:05:50.398" v="7390" actId="26606"/>
          <ac:spMkLst>
            <pc:docMk/>
            <pc:sldMk cId="70161929" sldId="278"/>
            <ac:spMk id="13" creationId="{801843F1-9A50-4D34-96E0-A5E4E744383F}"/>
          </ac:spMkLst>
        </pc:spChg>
        <pc:picChg chg="add">
          <ac:chgData name="Ryan Pupia" userId="6a9efc261b354b80" providerId="LiveId" clId="{90177D8D-3795-4FCE-B8C5-3B68E1A4DE5E}" dt="2023-12-10T21:05:50.398" v="7390" actId="26606"/>
          <ac:picMkLst>
            <pc:docMk/>
            <pc:sldMk cId="70161929" sldId="278"/>
            <ac:picMk id="5" creationId="{192CD712-D730-C7AE-C82F-A9599CA7DB84}"/>
          </ac:picMkLst>
        </pc:picChg>
      </pc:sldChg>
      <pc:sldChg chg="addSp delSp modSp new mod setBg">
        <pc:chgData name="Ryan Pupia" userId="6a9efc261b354b80" providerId="LiveId" clId="{90177D8D-3795-4FCE-B8C5-3B68E1A4DE5E}" dt="2023-12-10T21:05:42.258" v="7387" actId="26606"/>
        <pc:sldMkLst>
          <pc:docMk/>
          <pc:sldMk cId="2910908621" sldId="279"/>
        </pc:sldMkLst>
        <pc:spChg chg="add">
          <ac:chgData name="Ryan Pupia" userId="6a9efc261b354b80" providerId="LiveId" clId="{90177D8D-3795-4FCE-B8C5-3B68E1A4DE5E}" dt="2023-12-10T21:05:42.258" v="7387" actId="26606"/>
          <ac:spMkLst>
            <pc:docMk/>
            <pc:sldMk cId="2910908621" sldId="279"/>
            <ac:spMk id="2" creationId="{5A0BE304-BE3A-29CD-1194-2B61C718A1A6}"/>
          </ac:spMkLst>
        </pc:spChg>
        <pc:spChg chg="del">
          <ac:chgData name="Ryan Pupia" userId="6a9efc261b354b80" providerId="LiveId" clId="{90177D8D-3795-4FCE-B8C5-3B68E1A4DE5E}" dt="2023-12-10T21:05:42.258" v="7387" actId="26606"/>
          <ac:spMkLst>
            <pc:docMk/>
            <pc:sldMk cId="2910908621" sldId="279"/>
            <ac:spMk id="3" creationId="{84F50CD5-6B73-9A63-43BF-B3CF310AD352}"/>
          </ac:spMkLst>
        </pc:spChg>
        <pc:spChg chg="del mod replId">
          <ac:chgData name="Ryan Pupia" userId="6a9efc261b354b80" providerId="LiveId" clId="{90177D8D-3795-4FCE-B8C5-3B68E1A4DE5E}" dt="2023-12-10T21:05:42.258" v="7387" actId="26606"/>
          <ac:spMkLst>
            <pc:docMk/>
            <pc:sldMk cId="2910908621" sldId="279"/>
            <ac:spMk id="6" creationId="{3C071D1F-17C0-AF24-FC3B-0F9A5C2960D9}"/>
          </ac:spMkLst>
        </pc:spChg>
        <pc:spChg chg="add">
          <ac:chgData name="Ryan Pupia" userId="6a9efc261b354b80" providerId="LiveId" clId="{90177D8D-3795-4FCE-B8C5-3B68E1A4DE5E}" dt="2023-12-10T21:05:42.258" v="7387" actId="26606"/>
          <ac:spMkLst>
            <pc:docMk/>
            <pc:sldMk cId="2910908621" sldId="279"/>
            <ac:spMk id="9" creationId="{9B37791B-B040-4694-BFDC-8DD132D86E8E}"/>
          </ac:spMkLst>
        </pc:spChg>
        <pc:spChg chg="add">
          <ac:chgData name="Ryan Pupia" userId="6a9efc261b354b80" providerId="LiveId" clId="{90177D8D-3795-4FCE-B8C5-3B68E1A4DE5E}" dt="2023-12-10T21:05:42.258" v="7387" actId="26606"/>
          <ac:spMkLst>
            <pc:docMk/>
            <pc:sldMk cId="2910908621" sldId="279"/>
            <ac:spMk id="11" creationId="{0A3D475D-F146-44DA-80FB-3306B95B8D04}"/>
          </ac:spMkLst>
        </pc:spChg>
        <pc:picChg chg="add">
          <ac:chgData name="Ryan Pupia" userId="6a9efc261b354b80" providerId="LiveId" clId="{90177D8D-3795-4FCE-B8C5-3B68E1A4DE5E}" dt="2023-12-10T21:05:42.258" v="7387" actId="26606"/>
          <ac:picMkLst>
            <pc:docMk/>
            <pc:sldMk cId="2910908621" sldId="279"/>
            <ac:picMk id="5" creationId="{A08A4545-8A94-BD01-F5A2-899F34C7C165}"/>
          </ac:picMkLst>
        </pc:picChg>
      </pc:sldChg>
      <pc:sldChg chg="addSp delSp modSp new mod">
        <pc:chgData name="Ryan Pupia" userId="6a9efc261b354b80" providerId="LiveId" clId="{90177D8D-3795-4FCE-B8C5-3B68E1A4DE5E}" dt="2023-12-10T21:11:38.958" v="8146" actId="20577"/>
        <pc:sldMkLst>
          <pc:docMk/>
          <pc:sldMk cId="563477283" sldId="280"/>
        </pc:sldMkLst>
        <pc:spChg chg="del">
          <ac:chgData name="Ryan Pupia" userId="6a9efc261b354b80" providerId="LiveId" clId="{90177D8D-3795-4FCE-B8C5-3B68E1A4DE5E}" dt="2023-12-10T21:09:43.648" v="7989" actId="478"/>
          <ac:spMkLst>
            <pc:docMk/>
            <pc:sldMk cId="563477283" sldId="280"/>
            <ac:spMk id="2" creationId="{881DFC3D-2754-083D-69F7-C51A6574657C}"/>
          </ac:spMkLst>
        </pc:spChg>
        <pc:spChg chg="add del mod">
          <ac:chgData name="Ryan Pupia" userId="6a9efc261b354b80" providerId="LiveId" clId="{90177D8D-3795-4FCE-B8C5-3B68E1A4DE5E}" dt="2023-12-10T21:11:38.958" v="8146" actId="20577"/>
          <ac:spMkLst>
            <pc:docMk/>
            <pc:sldMk cId="563477283" sldId="280"/>
            <ac:spMk id="3" creationId="{2D83A076-29CC-4576-4C42-5DE84C33D5BF}"/>
          </ac:spMkLst>
        </pc:spChg>
        <pc:graphicFrameChg chg="add del">
          <ac:chgData name="Ryan Pupia" userId="6a9efc261b354b80" providerId="LiveId" clId="{90177D8D-3795-4FCE-B8C5-3B68E1A4DE5E}" dt="2023-12-10T21:10:11.929" v="7993" actId="26606"/>
          <ac:graphicFrameMkLst>
            <pc:docMk/>
            <pc:sldMk cId="563477283" sldId="280"/>
            <ac:graphicFrameMk id="5" creationId="{DF8087C1-57C1-7B95-6AC6-7C7D2D43FDB0}"/>
          </ac:graphicFrameMkLst>
        </pc:graphicFrameChg>
      </pc:sldChg>
      <pc:sldChg chg="addSp delSp modSp new mod setBg">
        <pc:chgData name="Ryan Pupia" userId="6a9efc261b354b80" providerId="LiveId" clId="{90177D8D-3795-4FCE-B8C5-3B68E1A4DE5E}" dt="2023-12-10T21:10:30.378" v="8010" actId="26606"/>
        <pc:sldMkLst>
          <pc:docMk/>
          <pc:sldMk cId="722327199" sldId="281"/>
        </pc:sldMkLst>
        <pc:spChg chg="add">
          <ac:chgData name="Ryan Pupia" userId="6a9efc261b354b80" providerId="LiveId" clId="{90177D8D-3795-4FCE-B8C5-3B68E1A4DE5E}" dt="2023-12-10T21:10:30.378" v="8010" actId="26606"/>
          <ac:spMkLst>
            <pc:docMk/>
            <pc:sldMk cId="722327199" sldId="281"/>
            <ac:spMk id="2" creationId="{8ABB7726-FDAC-E411-2102-5223C5F6B35B}"/>
          </ac:spMkLst>
        </pc:spChg>
        <pc:spChg chg="del">
          <ac:chgData name="Ryan Pupia" userId="6a9efc261b354b80" providerId="LiveId" clId="{90177D8D-3795-4FCE-B8C5-3B68E1A4DE5E}" dt="2023-12-10T21:10:30.378" v="8010" actId="26606"/>
          <ac:spMkLst>
            <pc:docMk/>
            <pc:sldMk cId="722327199" sldId="281"/>
            <ac:spMk id="3" creationId="{72475F98-1A49-3381-FA13-F9DAFDBA8ACC}"/>
          </ac:spMkLst>
        </pc:spChg>
        <pc:spChg chg="del mod replId">
          <ac:chgData name="Ryan Pupia" userId="6a9efc261b354b80" providerId="LiveId" clId="{90177D8D-3795-4FCE-B8C5-3B68E1A4DE5E}" dt="2023-12-10T21:10:30.378" v="8010" actId="26606"/>
          <ac:spMkLst>
            <pc:docMk/>
            <pc:sldMk cId="722327199" sldId="281"/>
            <ac:spMk id="6" creationId="{9D909E59-FD27-260C-6241-F03441B500F4}"/>
          </ac:spMkLst>
        </pc:spChg>
        <pc:spChg chg="add">
          <ac:chgData name="Ryan Pupia" userId="6a9efc261b354b80" providerId="LiveId" clId="{90177D8D-3795-4FCE-B8C5-3B68E1A4DE5E}" dt="2023-12-10T21:10:30.378" v="8010" actId="26606"/>
          <ac:spMkLst>
            <pc:docMk/>
            <pc:sldMk cId="722327199" sldId="281"/>
            <ac:spMk id="9" creationId="{9B37791B-B040-4694-BFDC-8DD132D86E8E}"/>
          </ac:spMkLst>
        </pc:spChg>
        <pc:spChg chg="add">
          <ac:chgData name="Ryan Pupia" userId="6a9efc261b354b80" providerId="LiveId" clId="{90177D8D-3795-4FCE-B8C5-3B68E1A4DE5E}" dt="2023-12-10T21:10:30.378" v="8010" actId="26606"/>
          <ac:spMkLst>
            <pc:docMk/>
            <pc:sldMk cId="722327199" sldId="281"/>
            <ac:spMk id="11" creationId="{0A3D475D-F146-44DA-80FB-3306B95B8D04}"/>
          </ac:spMkLst>
        </pc:spChg>
        <pc:picChg chg="add">
          <ac:chgData name="Ryan Pupia" userId="6a9efc261b354b80" providerId="LiveId" clId="{90177D8D-3795-4FCE-B8C5-3B68E1A4DE5E}" dt="2023-12-10T21:10:30.378" v="8010" actId="26606"/>
          <ac:picMkLst>
            <pc:docMk/>
            <pc:sldMk cId="722327199" sldId="281"/>
            <ac:picMk id="5" creationId="{797086A2-82CF-1CAA-9051-603DBC0667DA}"/>
          </ac:picMkLst>
        </pc:picChg>
      </pc:sldChg>
      <pc:sldMasterChg chg="del delSldLayout">
        <pc:chgData name="Ryan Pupia" userId="6a9efc261b354b80" providerId="LiveId" clId="{90177D8D-3795-4FCE-B8C5-3B68E1A4DE5E}" dt="2023-12-10T18:55:28.514" v="2" actId="26606"/>
        <pc:sldMasterMkLst>
          <pc:docMk/>
          <pc:sldMasterMk cId="1613778140" sldId="2147483648"/>
        </pc:sldMasterMkLst>
        <pc:sldLayoutChg chg="del">
          <pc:chgData name="Ryan Pupia" userId="6a9efc261b354b80" providerId="LiveId" clId="{90177D8D-3795-4FCE-B8C5-3B68E1A4DE5E}" dt="2023-12-10T18:55:28.514" v="2" actId="26606"/>
          <pc:sldLayoutMkLst>
            <pc:docMk/>
            <pc:sldMasterMk cId="1613778140" sldId="2147483648"/>
            <pc:sldLayoutMk cId="3557925395" sldId="2147483649"/>
          </pc:sldLayoutMkLst>
        </pc:sldLayoutChg>
        <pc:sldLayoutChg chg="del">
          <pc:chgData name="Ryan Pupia" userId="6a9efc261b354b80" providerId="LiveId" clId="{90177D8D-3795-4FCE-B8C5-3B68E1A4DE5E}" dt="2023-12-10T18:55:28.514" v="2" actId="26606"/>
          <pc:sldLayoutMkLst>
            <pc:docMk/>
            <pc:sldMasterMk cId="1613778140" sldId="2147483648"/>
            <pc:sldLayoutMk cId="658237062" sldId="2147483650"/>
          </pc:sldLayoutMkLst>
        </pc:sldLayoutChg>
        <pc:sldLayoutChg chg="del">
          <pc:chgData name="Ryan Pupia" userId="6a9efc261b354b80" providerId="LiveId" clId="{90177D8D-3795-4FCE-B8C5-3B68E1A4DE5E}" dt="2023-12-10T18:55:28.514" v="2" actId="26606"/>
          <pc:sldLayoutMkLst>
            <pc:docMk/>
            <pc:sldMasterMk cId="1613778140" sldId="2147483648"/>
            <pc:sldLayoutMk cId="1315690483" sldId="2147483651"/>
          </pc:sldLayoutMkLst>
        </pc:sldLayoutChg>
        <pc:sldLayoutChg chg="del">
          <pc:chgData name="Ryan Pupia" userId="6a9efc261b354b80" providerId="LiveId" clId="{90177D8D-3795-4FCE-B8C5-3B68E1A4DE5E}" dt="2023-12-10T18:55:28.514" v="2" actId="26606"/>
          <pc:sldLayoutMkLst>
            <pc:docMk/>
            <pc:sldMasterMk cId="1613778140" sldId="2147483648"/>
            <pc:sldLayoutMk cId="3342603522" sldId="2147483652"/>
          </pc:sldLayoutMkLst>
        </pc:sldLayoutChg>
        <pc:sldLayoutChg chg="del">
          <pc:chgData name="Ryan Pupia" userId="6a9efc261b354b80" providerId="LiveId" clId="{90177D8D-3795-4FCE-B8C5-3B68E1A4DE5E}" dt="2023-12-10T18:55:28.514" v="2" actId="26606"/>
          <pc:sldLayoutMkLst>
            <pc:docMk/>
            <pc:sldMasterMk cId="1613778140" sldId="2147483648"/>
            <pc:sldLayoutMk cId="1500197442" sldId="2147483653"/>
          </pc:sldLayoutMkLst>
        </pc:sldLayoutChg>
        <pc:sldLayoutChg chg="del">
          <pc:chgData name="Ryan Pupia" userId="6a9efc261b354b80" providerId="LiveId" clId="{90177D8D-3795-4FCE-B8C5-3B68E1A4DE5E}" dt="2023-12-10T18:55:28.514" v="2" actId="26606"/>
          <pc:sldLayoutMkLst>
            <pc:docMk/>
            <pc:sldMasterMk cId="1613778140" sldId="2147483648"/>
            <pc:sldLayoutMk cId="266644373" sldId="2147483654"/>
          </pc:sldLayoutMkLst>
        </pc:sldLayoutChg>
        <pc:sldLayoutChg chg="del">
          <pc:chgData name="Ryan Pupia" userId="6a9efc261b354b80" providerId="LiveId" clId="{90177D8D-3795-4FCE-B8C5-3B68E1A4DE5E}" dt="2023-12-10T18:55:28.514" v="2" actId="26606"/>
          <pc:sldLayoutMkLst>
            <pc:docMk/>
            <pc:sldMasterMk cId="1613778140" sldId="2147483648"/>
            <pc:sldLayoutMk cId="2164856953" sldId="2147483655"/>
          </pc:sldLayoutMkLst>
        </pc:sldLayoutChg>
        <pc:sldLayoutChg chg="del">
          <pc:chgData name="Ryan Pupia" userId="6a9efc261b354b80" providerId="LiveId" clId="{90177D8D-3795-4FCE-B8C5-3B68E1A4DE5E}" dt="2023-12-10T18:55:28.514" v="2" actId="26606"/>
          <pc:sldLayoutMkLst>
            <pc:docMk/>
            <pc:sldMasterMk cId="1613778140" sldId="2147483648"/>
            <pc:sldLayoutMk cId="988773237" sldId="2147483656"/>
          </pc:sldLayoutMkLst>
        </pc:sldLayoutChg>
        <pc:sldLayoutChg chg="del">
          <pc:chgData name="Ryan Pupia" userId="6a9efc261b354b80" providerId="LiveId" clId="{90177D8D-3795-4FCE-B8C5-3B68E1A4DE5E}" dt="2023-12-10T18:55:28.514" v="2" actId="26606"/>
          <pc:sldLayoutMkLst>
            <pc:docMk/>
            <pc:sldMasterMk cId="1613778140" sldId="2147483648"/>
            <pc:sldLayoutMk cId="3694759721" sldId="2147483657"/>
          </pc:sldLayoutMkLst>
        </pc:sldLayoutChg>
        <pc:sldLayoutChg chg="del">
          <pc:chgData name="Ryan Pupia" userId="6a9efc261b354b80" providerId="LiveId" clId="{90177D8D-3795-4FCE-B8C5-3B68E1A4DE5E}" dt="2023-12-10T18:55:28.514" v="2" actId="26606"/>
          <pc:sldLayoutMkLst>
            <pc:docMk/>
            <pc:sldMasterMk cId="1613778140" sldId="2147483648"/>
            <pc:sldLayoutMk cId="2506595573" sldId="2147483658"/>
          </pc:sldLayoutMkLst>
        </pc:sldLayoutChg>
        <pc:sldLayoutChg chg="del">
          <pc:chgData name="Ryan Pupia" userId="6a9efc261b354b80" providerId="LiveId" clId="{90177D8D-3795-4FCE-B8C5-3B68E1A4DE5E}" dt="2023-12-10T18:55:28.514" v="2" actId="26606"/>
          <pc:sldLayoutMkLst>
            <pc:docMk/>
            <pc:sldMasterMk cId="1613778140" sldId="2147483648"/>
            <pc:sldLayoutMk cId="446826826" sldId="2147483659"/>
          </pc:sldLayoutMkLst>
        </pc:sldLayoutChg>
      </pc:sldMasterChg>
      <pc:sldMasterChg chg="add addSldLayout">
        <pc:chgData name="Ryan Pupia" userId="6a9efc261b354b80" providerId="LiveId" clId="{90177D8D-3795-4FCE-B8C5-3B68E1A4DE5E}" dt="2023-12-10T18:55:28.514" v="2" actId="26606"/>
        <pc:sldMasterMkLst>
          <pc:docMk/>
          <pc:sldMasterMk cId="3309887584" sldId="2147483738"/>
        </pc:sldMasterMkLst>
        <pc:sldLayoutChg chg="add">
          <pc:chgData name="Ryan Pupia" userId="6a9efc261b354b80" providerId="LiveId" clId="{90177D8D-3795-4FCE-B8C5-3B68E1A4DE5E}" dt="2023-12-10T18:55:28.514" v="2" actId="26606"/>
          <pc:sldLayoutMkLst>
            <pc:docMk/>
            <pc:sldMasterMk cId="3309887584" sldId="2147483738"/>
            <pc:sldLayoutMk cId="3277583835" sldId="2147483727"/>
          </pc:sldLayoutMkLst>
        </pc:sldLayoutChg>
        <pc:sldLayoutChg chg="add">
          <pc:chgData name="Ryan Pupia" userId="6a9efc261b354b80" providerId="LiveId" clId="{90177D8D-3795-4FCE-B8C5-3B68E1A4DE5E}" dt="2023-12-10T18:55:28.514" v="2" actId="26606"/>
          <pc:sldLayoutMkLst>
            <pc:docMk/>
            <pc:sldMasterMk cId="3309887584" sldId="2147483738"/>
            <pc:sldLayoutMk cId="467312790" sldId="2147483728"/>
          </pc:sldLayoutMkLst>
        </pc:sldLayoutChg>
        <pc:sldLayoutChg chg="add">
          <pc:chgData name="Ryan Pupia" userId="6a9efc261b354b80" providerId="LiveId" clId="{90177D8D-3795-4FCE-B8C5-3B68E1A4DE5E}" dt="2023-12-10T18:55:28.514" v="2" actId="26606"/>
          <pc:sldLayoutMkLst>
            <pc:docMk/>
            <pc:sldMasterMk cId="3309887584" sldId="2147483738"/>
            <pc:sldLayoutMk cId="385992052" sldId="2147483729"/>
          </pc:sldLayoutMkLst>
        </pc:sldLayoutChg>
        <pc:sldLayoutChg chg="add">
          <pc:chgData name="Ryan Pupia" userId="6a9efc261b354b80" providerId="LiveId" clId="{90177D8D-3795-4FCE-B8C5-3B68E1A4DE5E}" dt="2023-12-10T18:55:28.514" v="2" actId="26606"/>
          <pc:sldLayoutMkLst>
            <pc:docMk/>
            <pc:sldMasterMk cId="3309887584" sldId="2147483738"/>
            <pc:sldLayoutMk cId="3852500263" sldId="2147483730"/>
          </pc:sldLayoutMkLst>
        </pc:sldLayoutChg>
        <pc:sldLayoutChg chg="add">
          <pc:chgData name="Ryan Pupia" userId="6a9efc261b354b80" providerId="LiveId" clId="{90177D8D-3795-4FCE-B8C5-3B68E1A4DE5E}" dt="2023-12-10T18:55:28.514" v="2" actId="26606"/>
          <pc:sldLayoutMkLst>
            <pc:docMk/>
            <pc:sldMasterMk cId="3309887584" sldId="2147483738"/>
            <pc:sldLayoutMk cId="303073194" sldId="2147483731"/>
          </pc:sldLayoutMkLst>
        </pc:sldLayoutChg>
        <pc:sldLayoutChg chg="add">
          <pc:chgData name="Ryan Pupia" userId="6a9efc261b354b80" providerId="LiveId" clId="{90177D8D-3795-4FCE-B8C5-3B68E1A4DE5E}" dt="2023-12-10T18:55:28.514" v="2" actId="26606"/>
          <pc:sldLayoutMkLst>
            <pc:docMk/>
            <pc:sldMasterMk cId="3309887584" sldId="2147483738"/>
            <pc:sldLayoutMk cId="295507702" sldId="2147483732"/>
          </pc:sldLayoutMkLst>
        </pc:sldLayoutChg>
        <pc:sldLayoutChg chg="add">
          <pc:chgData name="Ryan Pupia" userId="6a9efc261b354b80" providerId="LiveId" clId="{90177D8D-3795-4FCE-B8C5-3B68E1A4DE5E}" dt="2023-12-10T18:55:28.514" v="2" actId="26606"/>
          <pc:sldLayoutMkLst>
            <pc:docMk/>
            <pc:sldMasterMk cId="3309887584" sldId="2147483738"/>
            <pc:sldLayoutMk cId="1423067096" sldId="2147483733"/>
          </pc:sldLayoutMkLst>
        </pc:sldLayoutChg>
        <pc:sldLayoutChg chg="add">
          <pc:chgData name="Ryan Pupia" userId="6a9efc261b354b80" providerId="LiveId" clId="{90177D8D-3795-4FCE-B8C5-3B68E1A4DE5E}" dt="2023-12-10T18:55:28.514" v="2" actId="26606"/>
          <pc:sldLayoutMkLst>
            <pc:docMk/>
            <pc:sldMasterMk cId="3309887584" sldId="2147483738"/>
            <pc:sldLayoutMk cId="3571991190" sldId="2147483734"/>
          </pc:sldLayoutMkLst>
        </pc:sldLayoutChg>
        <pc:sldLayoutChg chg="add">
          <pc:chgData name="Ryan Pupia" userId="6a9efc261b354b80" providerId="LiveId" clId="{90177D8D-3795-4FCE-B8C5-3B68E1A4DE5E}" dt="2023-12-10T18:55:28.514" v="2" actId="26606"/>
          <pc:sldLayoutMkLst>
            <pc:docMk/>
            <pc:sldMasterMk cId="3309887584" sldId="2147483738"/>
            <pc:sldLayoutMk cId="763769216" sldId="2147483735"/>
          </pc:sldLayoutMkLst>
        </pc:sldLayoutChg>
        <pc:sldLayoutChg chg="add">
          <pc:chgData name="Ryan Pupia" userId="6a9efc261b354b80" providerId="LiveId" clId="{90177D8D-3795-4FCE-B8C5-3B68E1A4DE5E}" dt="2023-12-10T18:55:28.514" v="2" actId="26606"/>
          <pc:sldLayoutMkLst>
            <pc:docMk/>
            <pc:sldMasterMk cId="3309887584" sldId="2147483738"/>
            <pc:sldLayoutMk cId="2311763958" sldId="2147483736"/>
          </pc:sldLayoutMkLst>
        </pc:sldLayoutChg>
        <pc:sldLayoutChg chg="add">
          <pc:chgData name="Ryan Pupia" userId="6a9efc261b354b80" providerId="LiveId" clId="{90177D8D-3795-4FCE-B8C5-3B68E1A4DE5E}" dt="2023-12-10T18:55:28.514" v="2" actId="26606"/>
          <pc:sldLayoutMkLst>
            <pc:docMk/>
            <pc:sldMasterMk cId="3309887584" sldId="2147483738"/>
            <pc:sldLayoutMk cId="2748135603"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57199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307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550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6376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1176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4813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7758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6731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2306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599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5250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12/10/2023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09887584"/>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33"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2F0C5E0C-2A12-3C38-29CB-B3599D3A49BD}"/>
              </a:ext>
            </a:extLst>
          </p:cNvPr>
          <p:cNvPicPr>
            <a:picLocks noChangeAspect="1"/>
          </p:cNvPicPr>
          <p:nvPr/>
        </p:nvPicPr>
        <p:blipFill rotWithShape="1">
          <a:blip r:embed="rId2">
            <a:alphaModFix amt="50000"/>
          </a:blip>
          <a:srcRect t="24482" b="11002"/>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9982620-1B0A-C151-B490-2BD492B9673D}"/>
              </a:ext>
            </a:extLst>
          </p:cNvPr>
          <p:cNvSpPr>
            <a:spLocks noGrp="1"/>
          </p:cNvSpPr>
          <p:nvPr>
            <p:ph type="ctrTitle"/>
          </p:nvPr>
        </p:nvSpPr>
        <p:spPr>
          <a:xfrm>
            <a:off x="761999" y="1514475"/>
            <a:ext cx="8381999" cy="1995487"/>
          </a:xfrm>
        </p:spPr>
        <p:txBody>
          <a:bodyPr>
            <a:normAutofit fontScale="90000"/>
          </a:bodyPr>
          <a:lstStyle/>
          <a:p>
            <a:pPr algn="l"/>
            <a:r>
              <a:rPr lang="en-US" sz="8000" dirty="0"/>
              <a:t>F1 Data Science Project</a:t>
            </a:r>
          </a:p>
        </p:txBody>
      </p:sp>
      <p:sp>
        <p:nvSpPr>
          <p:cNvPr id="3" name="Subtitle 2">
            <a:extLst>
              <a:ext uri="{FF2B5EF4-FFF2-40B4-BE49-F238E27FC236}">
                <a16:creationId xmlns:a16="http://schemas.microsoft.com/office/drawing/2014/main" id="{F5FEA327-D36A-A229-9B69-C2A0D3EF02B4}"/>
              </a:ext>
            </a:extLst>
          </p:cNvPr>
          <p:cNvSpPr>
            <a:spLocks noGrp="1"/>
          </p:cNvSpPr>
          <p:nvPr>
            <p:ph type="subTitle" idx="1"/>
          </p:nvPr>
        </p:nvSpPr>
        <p:spPr>
          <a:xfrm>
            <a:off x="762000" y="3809999"/>
            <a:ext cx="8382000" cy="1338471"/>
          </a:xfrm>
        </p:spPr>
        <p:txBody>
          <a:bodyPr>
            <a:normAutofit/>
          </a:bodyPr>
          <a:lstStyle/>
          <a:p>
            <a:pPr algn="l"/>
            <a:r>
              <a:rPr lang="en-US" dirty="0"/>
              <a:t>By Ryan Pupia</a:t>
            </a:r>
          </a:p>
        </p:txBody>
      </p:sp>
    </p:spTree>
    <p:extLst>
      <p:ext uri="{BB962C8B-B14F-4D97-AF65-F5344CB8AC3E}">
        <p14:creationId xmlns:p14="http://schemas.microsoft.com/office/powerpoint/2010/main" val="1632288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3533-C65C-3094-8A06-10F322C895FD}"/>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CA88FE20-2A02-9817-7863-937DEFB3DE4A}"/>
              </a:ext>
            </a:extLst>
          </p:cNvPr>
          <p:cNvSpPr>
            <a:spLocks noGrp="1"/>
          </p:cNvSpPr>
          <p:nvPr>
            <p:ph idx="1"/>
          </p:nvPr>
        </p:nvSpPr>
        <p:spPr/>
        <p:txBody>
          <a:bodyPr/>
          <a:lstStyle/>
          <a:p>
            <a:r>
              <a:rPr lang="en-US" dirty="0"/>
              <a:t>The Formula 1 World Championship (1950 - 2023) Data-Set, Available on Kaggle, contains data on the results for each driver for every race since the 1950s to current day, as well as information on drivers, constructors, circuits, and car/driver status.</a:t>
            </a:r>
          </a:p>
        </p:txBody>
      </p:sp>
    </p:spTree>
    <p:extLst>
      <p:ext uri="{BB962C8B-B14F-4D97-AF65-F5344CB8AC3E}">
        <p14:creationId xmlns:p14="http://schemas.microsoft.com/office/powerpoint/2010/main" val="174493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5C8F-E6DB-DE31-F112-B555FC10A03D}"/>
              </a:ext>
            </a:extLst>
          </p:cNvPr>
          <p:cNvSpPr>
            <a:spLocks noGrp="1"/>
          </p:cNvSpPr>
          <p:nvPr>
            <p:ph type="title"/>
          </p:nvPr>
        </p:nvSpPr>
        <p:spPr/>
        <p:txBody>
          <a:bodyPr/>
          <a:lstStyle/>
          <a:p>
            <a:r>
              <a:rPr lang="en-US" dirty="0"/>
              <a:t>Manipulation</a:t>
            </a:r>
          </a:p>
        </p:txBody>
      </p:sp>
      <p:sp>
        <p:nvSpPr>
          <p:cNvPr id="3" name="Content Placeholder 2">
            <a:extLst>
              <a:ext uri="{FF2B5EF4-FFF2-40B4-BE49-F238E27FC236}">
                <a16:creationId xmlns:a16="http://schemas.microsoft.com/office/drawing/2014/main" id="{B64D30C3-F516-7916-8228-008EC770AA4A}"/>
              </a:ext>
            </a:extLst>
          </p:cNvPr>
          <p:cNvSpPr>
            <a:spLocks noGrp="1"/>
          </p:cNvSpPr>
          <p:nvPr>
            <p:ph idx="1"/>
          </p:nvPr>
        </p:nvSpPr>
        <p:spPr/>
        <p:txBody>
          <a:bodyPr/>
          <a:lstStyle/>
          <a:p>
            <a:r>
              <a:rPr lang="en-US" dirty="0"/>
              <a:t>Manipulation mostly consisted of joining the values from different tables into one as the data-set was in a relational data-base format</a:t>
            </a:r>
          </a:p>
          <a:p>
            <a:r>
              <a:rPr lang="en-US" dirty="0"/>
              <a:t>More manipulation was required to calculate each Driver’s total Pit-Stops per race and handle the null values generated by this operation</a:t>
            </a:r>
          </a:p>
        </p:txBody>
      </p:sp>
    </p:spTree>
    <p:extLst>
      <p:ext uri="{BB962C8B-B14F-4D97-AF65-F5344CB8AC3E}">
        <p14:creationId xmlns:p14="http://schemas.microsoft.com/office/powerpoint/2010/main" val="322446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F058-A94B-A045-72BB-AEC7069EF59C}"/>
              </a:ext>
            </a:extLst>
          </p:cNvPr>
          <p:cNvSpPr>
            <a:spLocks noGrp="1"/>
          </p:cNvSpPr>
          <p:nvPr>
            <p:ph type="title"/>
          </p:nvPr>
        </p:nvSpPr>
        <p:spPr/>
        <p:txBody>
          <a:bodyPr/>
          <a:lstStyle/>
          <a:p>
            <a:r>
              <a:rPr lang="en-US" dirty="0"/>
              <a:t>Null-Values	</a:t>
            </a:r>
          </a:p>
        </p:txBody>
      </p:sp>
      <p:sp>
        <p:nvSpPr>
          <p:cNvPr id="3" name="Content Placeholder 2">
            <a:extLst>
              <a:ext uri="{FF2B5EF4-FFF2-40B4-BE49-F238E27FC236}">
                <a16:creationId xmlns:a16="http://schemas.microsoft.com/office/drawing/2014/main" id="{29F88150-F941-B9B2-186A-43FBE0226BF3}"/>
              </a:ext>
            </a:extLst>
          </p:cNvPr>
          <p:cNvSpPr>
            <a:spLocks noGrp="1"/>
          </p:cNvSpPr>
          <p:nvPr>
            <p:ph idx="1"/>
          </p:nvPr>
        </p:nvSpPr>
        <p:spPr/>
        <p:txBody>
          <a:bodyPr/>
          <a:lstStyle/>
          <a:p>
            <a:r>
              <a:rPr lang="en-US" dirty="0"/>
              <a:t>Before the 841</a:t>
            </a:r>
            <a:r>
              <a:rPr lang="en-US" baseline="30000" dirty="0"/>
              <a:t>st</a:t>
            </a:r>
            <a:r>
              <a:rPr lang="en-US" dirty="0"/>
              <a:t> race pit-stop data wasn’t being recorded, so those records were eliminated, this would be the case regardless because data that old would likely negatively impact the model due to the new categories for the variables.</a:t>
            </a:r>
          </a:p>
        </p:txBody>
      </p:sp>
    </p:spTree>
    <p:extLst>
      <p:ext uri="{BB962C8B-B14F-4D97-AF65-F5344CB8AC3E}">
        <p14:creationId xmlns:p14="http://schemas.microsoft.com/office/powerpoint/2010/main" val="266232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017E-AF28-BA6D-BF16-B34AE53FE6D9}"/>
              </a:ext>
            </a:extLst>
          </p:cNvPr>
          <p:cNvSpPr>
            <a:spLocks noGrp="1"/>
          </p:cNvSpPr>
          <p:nvPr>
            <p:ph type="title"/>
          </p:nvPr>
        </p:nvSpPr>
        <p:spPr/>
        <p:txBody>
          <a:bodyPr/>
          <a:lstStyle/>
          <a:p>
            <a:r>
              <a:rPr lang="en-US" dirty="0"/>
              <a:t>Null-Values cont.</a:t>
            </a:r>
          </a:p>
        </p:txBody>
      </p:sp>
      <p:sp>
        <p:nvSpPr>
          <p:cNvPr id="3" name="Content Placeholder 2">
            <a:extLst>
              <a:ext uri="{FF2B5EF4-FFF2-40B4-BE49-F238E27FC236}">
                <a16:creationId xmlns:a16="http://schemas.microsoft.com/office/drawing/2014/main" id="{7C703840-C892-D2E3-87EE-83C556784260}"/>
              </a:ext>
            </a:extLst>
          </p:cNvPr>
          <p:cNvSpPr>
            <a:spLocks noGrp="1"/>
          </p:cNvSpPr>
          <p:nvPr>
            <p:ph idx="1"/>
          </p:nvPr>
        </p:nvSpPr>
        <p:spPr/>
        <p:txBody>
          <a:bodyPr/>
          <a:lstStyle/>
          <a:p>
            <a:r>
              <a:rPr lang="en-US" dirty="0"/>
              <a:t>For other null values, results with zero laps completed and with status different from ‘finished’ were filled in with zero pit-stops.</a:t>
            </a:r>
          </a:p>
          <a:p>
            <a:r>
              <a:rPr lang="en-US" dirty="0"/>
              <a:t>There was one race that ended prematurely due to wet conditions for which the results were also removed from the data.</a:t>
            </a:r>
          </a:p>
        </p:txBody>
      </p:sp>
    </p:spTree>
    <p:extLst>
      <p:ext uri="{BB962C8B-B14F-4D97-AF65-F5344CB8AC3E}">
        <p14:creationId xmlns:p14="http://schemas.microsoft.com/office/powerpoint/2010/main" val="123098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560AD-7DCE-F813-B030-2D90E007AE9A}"/>
              </a:ext>
            </a:extLst>
          </p:cNvPr>
          <p:cNvSpPr>
            <a:spLocks noGrp="1"/>
          </p:cNvSpPr>
          <p:nvPr>
            <p:ph type="title"/>
          </p:nvPr>
        </p:nvSpPr>
        <p:spPr>
          <a:xfrm>
            <a:off x="762000" y="762000"/>
            <a:ext cx="3810001" cy="2025649"/>
          </a:xfrm>
        </p:spPr>
        <p:txBody>
          <a:bodyPr anchor="b">
            <a:normAutofit/>
          </a:bodyPr>
          <a:lstStyle/>
          <a:p>
            <a:r>
              <a:rPr lang="en-US"/>
              <a:t>Preparing for modeling</a:t>
            </a:r>
          </a:p>
        </p:txBody>
      </p:sp>
      <p:pic>
        <p:nvPicPr>
          <p:cNvPr id="7" name="Picture 6">
            <a:extLst>
              <a:ext uri="{FF2B5EF4-FFF2-40B4-BE49-F238E27FC236}">
                <a16:creationId xmlns:a16="http://schemas.microsoft.com/office/drawing/2014/main" id="{C736F1D4-7901-E566-43B4-97B653F732C0}"/>
              </a:ext>
            </a:extLst>
          </p:cNvPr>
          <p:cNvPicPr>
            <a:picLocks noChangeAspect="1"/>
          </p:cNvPicPr>
          <p:nvPr/>
        </p:nvPicPr>
        <p:blipFill>
          <a:blip r:embed="rId2"/>
          <a:stretch>
            <a:fillRect/>
          </a:stretch>
        </p:blipFill>
        <p:spPr>
          <a:xfrm>
            <a:off x="5334000" y="2296323"/>
            <a:ext cx="6096000" cy="2265352"/>
          </a:xfrm>
          <a:prstGeom prst="rect">
            <a:avLst/>
          </a:prstGeom>
        </p:spPr>
      </p:pic>
      <p:sp>
        <p:nvSpPr>
          <p:cNvPr id="3" name="Content Placeholder 2">
            <a:extLst>
              <a:ext uri="{FF2B5EF4-FFF2-40B4-BE49-F238E27FC236}">
                <a16:creationId xmlns:a16="http://schemas.microsoft.com/office/drawing/2014/main" id="{2533A59A-C2BD-2A69-9BC7-6E0F2349A5B6}"/>
              </a:ext>
            </a:extLst>
          </p:cNvPr>
          <p:cNvSpPr>
            <a:spLocks noGrp="1"/>
          </p:cNvSpPr>
          <p:nvPr>
            <p:ph idx="1"/>
          </p:nvPr>
        </p:nvSpPr>
        <p:spPr>
          <a:xfrm>
            <a:off x="762001" y="3047999"/>
            <a:ext cx="3810000" cy="3048001"/>
          </a:xfrm>
        </p:spPr>
        <p:txBody>
          <a:bodyPr>
            <a:normAutofit/>
          </a:bodyPr>
          <a:lstStyle/>
          <a:p>
            <a:r>
              <a:rPr lang="en-US" sz="2200"/>
              <a:t>Results were binned into either “Scoring” or “Not-scoring” in a new column</a:t>
            </a:r>
          </a:p>
          <a:p>
            <a:r>
              <a:rPr lang="en-US" sz="2200"/>
              <a:t>The </a:t>
            </a:r>
            <a:r>
              <a:rPr lang="en-US" sz="2200" err="1"/>
              <a:t>driverRef</a:t>
            </a:r>
            <a:r>
              <a:rPr lang="en-US" sz="2200"/>
              <a:t>, </a:t>
            </a:r>
            <a:r>
              <a:rPr lang="en-US" sz="2200" err="1"/>
              <a:t>CircuitRef</a:t>
            </a:r>
            <a:r>
              <a:rPr lang="en-US" sz="2200"/>
              <a:t>, and </a:t>
            </a:r>
            <a:r>
              <a:rPr lang="en-US" sz="2200" err="1"/>
              <a:t>ConstuctorRef</a:t>
            </a:r>
            <a:r>
              <a:rPr lang="en-US" sz="2200"/>
              <a:t> columns were One-Hot-Encoded for the model as well.</a:t>
            </a:r>
          </a:p>
          <a:p>
            <a:endParaRPr lang="en-US" sz="2200"/>
          </a:p>
        </p:txBody>
      </p:sp>
      <p:pic>
        <p:nvPicPr>
          <p:cNvPr id="13" name="Picture 12">
            <a:extLst>
              <a:ext uri="{FF2B5EF4-FFF2-40B4-BE49-F238E27FC236}">
                <a16:creationId xmlns:a16="http://schemas.microsoft.com/office/drawing/2014/main" id="{F007F263-33D7-C1E5-D13C-9AFDA0F85AEB}"/>
              </a:ext>
            </a:extLst>
          </p:cNvPr>
          <p:cNvPicPr>
            <a:picLocks noChangeAspect="1"/>
          </p:cNvPicPr>
          <p:nvPr/>
        </p:nvPicPr>
        <p:blipFill>
          <a:blip r:embed="rId3"/>
          <a:stretch>
            <a:fillRect/>
          </a:stretch>
        </p:blipFill>
        <p:spPr>
          <a:xfrm>
            <a:off x="10362936" y="4561675"/>
            <a:ext cx="638264" cy="2172003"/>
          </a:xfrm>
          <a:prstGeom prst="rect">
            <a:avLst/>
          </a:prstGeom>
        </p:spPr>
      </p:pic>
    </p:spTree>
    <p:extLst>
      <p:ext uri="{BB962C8B-B14F-4D97-AF65-F5344CB8AC3E}">
        <p14:creationId xmlns:p14="http://schemas.microsoft.com/office/powerpoint/2010/main" val="20992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blue mesh and nodes">
            <a:extLst>
              <a:ext uri="{FF2B5EF4-FFF2-40B4-BE49-F238E27FC236}">
                <a16:creationId xmlns:a16="http://schemas.microsoft.com/office/drawing/2014/main" id="{5A4E0FC7-8E9D-A92D-45A9-18A27309E24C}"/>
              </a:ext>
            </a:extLst>
          </p:cNvPr>
          <p:cNvPicPr>
            <a:picLocks noChangeAspect="1"/>
          </p:cNvPicPr>
          <p:nvPr/>
        </p:nvPicPr>
        <p:blipFill rotWithShape="1">
          <a:blip r:embed="rId2"/>
          <a:srcRect l="4"/>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117E1A5F-4E44-495B-9C48-A5314F5BA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19199"/>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4535D-AB4A-5D76-06D9-C856FA14A785}"/>
              </a:ext>
            </a:extLst>
          </p:cNvPr>
          <p:cNvSpPr>
            <a:spLocks noGrp="1"/>
          </p:cNvSpPr>
          <p:nvPr>
            <p:ph type="title"/>
          </p:nvPr>
        </p:nvSpPr>
        <p:spPr>
          <a:xfrm>
            <a:off x="762000" y="1523999"/>
            <a:ext cx="10668000" cy="1985963"/>
          </a:xfrm>
        </p:spPr>
        <p:txBody>
          <a:bodyPr vert="horz" lIns="91440" tIns="45720" rIns="91440" bIns="45720" rtlCol="0" anchor="b" anchorCtr="0">
            <a:normAutofit fontScale="90000"/>
          </a:bodyPr>
          <a:lstStyle/>
          <a:p>
            <a:r>
              <a:rPr lang="en-US" sz="8000" dirty="0">
                <a:solidFill>
                  <a:srgbClr val="FFFFFF"/>
                </a:solidFill>
              </a:rPr>
              <a:t>4. </a:t>
            </a:r>
            <a:br>
              <a:rPr lang="en-US" sz="8000" dirty="0">
                <a:solidFill>
                  <a:srgbClr val="FFFFFF"/>
                </a:solidFill>
              </a:rPr>
            </a:br>
            <a:r>
              <a:rPr lang="en-US" sz="8000" dirty="0">
                <a:solidFill>
                  <a:srgbClr val="FFFFFF"/>
                </a:solidFill>
              </a:rPr>
              <a:t>Modeling</a:t>
            </a:r>
          </a:p>
        </p:txBody>
      </p:sp>
    </p:spTree>
    <p:extLst>
      <p:ext uri="{BB962C8B-B14F-4D97-AF65-F5344CB8AC3E}">
        <p14:creationId xmlns:p14="http://schemas.microsoft.com/office/powerpoint/2010/main" val="1091755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EF0F9-A4AB-771A-DDF5-0382F9102D0E}"/>
              </a:ext>
            </a:extLst>
          </p:cNvPr>
          <p:cNvSpPr>
            <a:spLocks noGrp="1"/>
          </p:cNvSpPr>
          <p:nvPr>
            <p:ph type="title"/>
          </p:nvPr>
        </p:nvSpPr>
        <p:spPr>
          <a:xfrm>
            <a:off x="762000" y="4351322"/>
            <a:ext cx="3952875" cy="2049478"/>
          </a:xfrm>
        </p:spPr>
        <p:txBody>
          <a:bodyPr>
            <a:normAutofit/>
          </a:bodyPr>
          <a:lstStyle/>
          <a:p>
            <a:r>
              <a:rPr lang="en-US"/>
              <a:t>Original Techniques Selected</a:t>
            </a:r>
          </a:p>
        </p:txBody>
      </p:sp>
      <p:pic>
        <p:nvPicPr>
          <p:cNvPr id="5" name="Picture 4" descr="Sheep going through pipes">
            <a:extLst>
              <a:ext uri="{FF2B5EF4-FFF2-40B4-BE49-F238E27FC236}">
                <a16:creationId xmlns:a16="http://schemas.microsoft.com/office/drawing/2014/main" id="{EC697947-C0E6-B412-A5A6-F74F43AA4A2B}"/>
              </a:ext>
            </a:extLst>
          </p:cNvPr>
          <p:cNvPicPr>
            <a:picLocks noChangeAspect="1"/>
          </p:cNvPicPr>
          <p:nvPr/>
        </p:nvPicPr>
        <p:blipFill rotWithShape="1">
          <a:blip r:embed="rId2"/>
          <a:srcRect t="26340" r="1" b="28887"/>
          <a:stretch/>
        </p:blipFill>
        <p:spPr>
          <a:xfrm>
            <a:off x="476" y="-33773"/>
            <a:ext cx="12191524" cy="3820944"/>
          </a:xfrm>
          <a:custGeom>
            <a:avLst/>
            <a:gdLst/>
            <a:ahLst/>
            <a:cxnLst/>
            <a:rect l="l" t="t" r="r" b="b"/>
            <a:pathLst>
              <a:path w="12191524" h="3820944">
                <a:moveTo>
                  <a:pt x="0" y="0"/>
                </a:moveTo>
                <a:lnTo>
                  <a:pt x="12191524" y="0"/>
                </a:lnTo>
                <a:lnTo>
                  <a:pt x="12191524" y="999522"/>
                </a:lnTo>
                <a:lnTo>
                  <a:pt x="12191524" y="1442807"/>
                </a:lnTo>
                <a:lnTo>
                  <a:pt x="12122577" y="1473667"/>
                </a:lnTo>
                <a:cubicBezTo>
                  <a:pt x="12109137" y="1479237"/>
                  <a:pt x="12094348" y="1482309"/>
                  <a:pt x="12082252" y="1489797"/>
                </a:cubicBezTo>
                <a:cubicBezTo>
                  <a:pt x="12026558" y="1523980"/>
                  <a:pt x="11972595" y="1560851"/>
                  <a:pt x="11916137" y="1593691"/>
                </a:cubicBezTo>
                <a:cubicBezTo>
                  <a:pt x="11857951" y="1627681"/>
                  <a:pt x="11805909" y="1667816"/>
                  <a:pt x="11765771" y="1722164"/>
                </a:cubicBezTo>
                <a:cubicBezTo>
                  <a:pt x="11728516" y="1772670"/>
                  <a:pt x="11692413" y="1823942"/>
                  <a:pt x="11655351" y="1874640"/>
                </a:cubicBezTo>
                <a:cubicBezTo>
                  <a:pt x="11645941" y="1887507"/>
                  <a:pt x="11637298" y="1902679"/>
                  <a:pt x="11624432" y="1910938"/>
                </a:cubicBezTo>
                <a:cubicBezTo>
                  <a:pt x="11597739" y="1928220"/>
                  <a:pt x="11568548" y="1942239"/>
                  <a:pt x="11539935" y="1956449"/>
                </a:cubicBezTo>
                <a:cubicBezTo>
                  <a:pt x="11515354" y="1968548"/>
                  <a:pt x="11489237" y="1977572"/>
                  <a:pt x="11465234" y="1990631"/>
                </a:cubicBezTo>
                <a:cubicBezTo>
                  <a:pt x="11446031" y="2001003"/>
                  <a:pt x="11428938" y="2015406"/>
                  <a:pt x="11411078" y="2028464"/>
                </a:cubicBezTo>
                <a:cubicBezTo>
                  <a:pt x="11395523" y="2039793"/>
                  <a:pt x="11378432" y="2049587"/>
                  <a:pt x="11365374" y="2063224"/>
                </a:cubicBezTo>
                <a:cubicBezTo>
                  <a:pt x="11333494" y="2096253"/>
                  <a:pt x="11301423" y="2128708"/>
                  <a:pt x="11261864" y="2153097"/>
                </a:cubicBezTo>
                <a:cubicBezTo>
                  <a:pt x="11222880" y="2177292"/>
                  <a:pt x="11186009" y="2204371"/>
                  <a:pt x="11147219" y="2228952"/>
                </a:cubicBezTo>
                <a:cubicBezTo>
                  <a:pt x="11109194" y="2252957"/>
                  <a:pt x="11074820" y="2279264"/>
                  <a:pt x="11055040" y="2321898"/>
                </a:cubicBezTo>
                <a:cubicBezTo>
                  <a:pt x="11046207" y="2340716"/>
                  <a:pt x="11033723" y="2361265"/>
                  <a:pt x="11017016" y="2372212"/>
                </a:cubicBezTo>
                <a:cubicBezTo>
                  <a:pt x="10993203" y="2387766"/>
                  <a:pt x="10963054" y="2393336"/>
                  <a:pt x="10937127" y="2406587"/>
                </a:cubicBezTo>
                <a:cubicBezTo>
                  <a:pt x="10906594" y="2422142"/>
                  <a:pt x="10871260" y="2435584"/>
                  <a:pt x="10850520" y="2460357"/>
                </a:cubicBezTo>
                <a:cubicBezTo>
                  <a:pt x="10832083" y="2482442"/>
                  <a:pt x="10813456" y="2499725"/>
                  <a:pt x="10789065" y="2513743"/>
                </a:cubicBezTo>
                <a:cubicBezTo>
                  <a:pt x="10771977" y="2523538"/>
                  <a:pt x="10759302" y="2541396"/>
                  <a:pt x="10741635" y="2549463"/>
                </a:cubicBezTo>
                <a:cubicBezTo>
                  <a:pt x="10718398" y="2560217"/>
                  <a:pt x="10694970" y="2568667"/>
                  <a:pt x="10674613" y="2585374"/>
                </a:cubicBezTo>
                <a:cubicBezTo>
                  <a:pt x="10653488" y="2602657"/>
                  <a:pt x="10629485" y="2616291"/>
                  <a:pt x="10607400" y="2632424"/>
                </a:cubicBezTo>
                <a:cubicBezTo>
                  <a:pt x="10595686" y="2641064"/>
                  <a:pt x="10586083" y="2652395"/>
                  <a:pt x="10574755" y="2661421"/>
                </a:cubicBezTo>
                <a:cubicBezTo>
                  <a:pt x="10554014" y="2677936"/>
                  <a:pt x="10532889" y="2694066"/>
                  <a:pt x="10511572" y="2709621"/>
                </a:cubicBezTo>
                <a:cubicBezTo>
                  <a:pt x="10490258" y="2725177"/>
                  <a:pt x="10469901" y="2743228"/>
                  <a:pt x="10446472" y="2754559"/>
                </a:cubicBezTo>
                <a:cubicBezTo>
                  <a:pt x="10406530" y="2773763"/>
                  <a:pt x="10362937" y="2785286"/>
                  <a:pt x="10324143" y="2806024"/>
                </a:cubicBezTo>
                <a:cubicBezTo>
                  <a:pt x="10284778" y="2827147"/>
                  <a:pt x="10247712" y="2853650"/>
                  <a:pt x="10212763" y="2881687"/>
                </a:cubicBezTo>
                <a:cubicBezTo>
                  <a:pt x="10185110" y="2903772"/>
                  <a:pt x="10159185" y="2925665"/>
                  <a:pt x="10124423" y="2936993"/>
                </a:cubicBezTo>
                <a:cubicBezTo>
                  <a:pt x="10105029" y="2943332"/>
                  <a:pt x="10084674" y="2957158"/>
                  <a:pt x="10072957" y="2973291"/>
                </a:cubicBezTo>
                <a:cubicBezTo>
                  <a:pt x="10047608" y="3008432"/>
                  <a:pt x="10015155" y="3033205"/>
                  <a:pt x="9978476" y="3054330"/>
                </a:cubicBezTo>
                <a:cubicBezTo>
                  <a:pt x="9929506" y="3082751"/>
                  <a:pt x="9881112" y="3111748"/>
                  <a:pt x="9831950" y="3139593"/>
                </a:cubicBezTo>
                <a:cubicBezTo>
                  <a:pt x="9802955" y="3156110"/>
                  <a:pt x="9774150" y="3173585"/>
                  <a:pt x="9743420" y="3185683"/>
                </a:cubicBezTo>
                <a:cubicBezTo>
                  <a:pt x="9680626" y="3210648"/>
                  <a:pt x="9616293" y="3231963"/>
                  <a:pt x="9552921" y="3255202"/>
                </a:cubicBezTo>
                <a:cubicBezTo>
                  <a:pt x="9532180" y="3262690"/>
                  <a:pt x="9512591" y="3273445"/>
                  <a:pt x="9491467" y="3279975"/>
                </a:cubicBezTo>
                <a:cubicBezTo>
                  <a:pt x="9468614" y="3287079"/>
                  <a:pt x="9444037" y="3289191"/>
                  <a:pt x="9421184" y="3296297"/>
                </a:cubicBezTo>
                <a:cubicBezTo>
                  <a:pt x="9383158" y="3308010"/>
                  <a:pt x="9346287" y="3322991"/>
                  <a:pt x="9308263" y="3334897"/>
                </a:cubicBezTo>
                <a:cubicBezTo>
                  <a:pt x="9234905" y="3357750"/>
                  <a:pt x="9161354" y="3379643"/>
                  <a:pt x="9087805" y="3401342"/>
                </a:cubicBezTo>
                <a:cubicBezTo>
                  <a:pt x="9072058" y="3405952"/>
                  <a:pt x="9054966" y="3406528"/>
                  <a:pt x="9039413" y="3411520"/>
                </a:cubicBezTo>
                <a:cubicBezTo>
                  <a:pt x="8998123" y="3424963"/>
                  <a:pt x="8957026" y="3439557"/>
                  <a:pt x="8916122" y="3454344"/>
                </a:cubicBezTo>
                <a:cubicBezTo>
                  <a:pt x="8891351" y="3463370"/>
                  <a:pt x="8867152" y="3474508"/>
                  <a:pt x="8842189" y="3483149"/>
                </a:cubicBezTo>
                <a:cubicBezTo>
                  <a:pt x="8822216" y="3490063"/>
                  <a:pt x="8801668" y="3495439"/>
                  <a:pt x="8780927" y="3499665"/>
                </a:cubicBezTo>
                <a:cubicBezTo>
                  <a:pt x="8763068" y="3503316"/>
                  <a:pt x="8744441" y="3502930"/>
                  <a:pt x="8726773" y="3507348"/>
                </a:cubicBezTo>
                <a:cubicBezTo>
                  <a:pt x="8678955" y="3519252"/>
                  <a:pt x="8631715" y="3532697"/>
                  <a:pt x="8584281" y="3545369"/>
                </a:cubicBezTo>
                <a:cubicBezTo>
                  <a:pt x="8565270" y="3550363"/>
                  <a:pt x="8545874" y="3554014"/>
                  <a:pt x="8527437" y="3560350"/>
                </a:cubicBezTo>
                <a:cubicBezTo>
                  <a:pt x="8478083" y="3577056"/>
                  <a:pt x="8429499" y="3596067"/>
                  <a:pt x="8379953" y="3611816"/>
                </a:cubicBezTo>
                <a:cubicBezTo>
                  <a:pt x="8338858" y="3624874"/>
                  <a:pt x="8296608" y="3634283"/>
                  <a:pt x="8254935" y="3645805"/>
                </a:cubicBezTo>
                <a:cubicBezTo>
                  <a:pt x="8237268" y="3650799"/>
                  <a:pt x="8220369" y="3657906"/>
                  <a:pt x="8202705" y="3662128"/>
                </a:cubicBezTo>
                <a:cubicBezTo>
                  <a:pt x="8163143" y="3671732"/>
                  <a:pt x="8123007" y="3679796"/>
                  <a:pt x="8083256" y="3689399"/>
                </a:cubicBezTo>
                <a:cubicBezTo>
                  <a:pt x="8060593" y="3694967"/>
                  <a:pt x="8038702" y="3704953"/>
                  <a:pt x="8015657" y="3708604"/>
                </a:cubicBezTo>
                <a:cubicBezTo>
                  <a:pt x="7960927" y="3717244"/>
                  <a:pt x="7905813" y="3723388"/>
                  <a:pt x="7850697" y="3730302"/>
                </a:cubicBezTo>
                <a:cubicBezTo>
                  <a:pt x="7793857" y="3737407"/>
                  <a:pt x="7737204" y="3744897"/>
                  <a:pt x="7680358" y="3751233"/>
                </a:cubicBezTo>
                <a:cubicBezTo>
                  <a:pt x="7649249" y="3754499"/>
                  <a:pt x="7617946" y="3755075"/>
                  <a:pt x="7586836" y="3758148"/>
                </a:cubicBezTo>
                <a:cubicBezTo>
                  <a:pt x="7559567" y="3760838"/>
                  <a:pt x="7532490" y="3765830"/>
                  <a:pt x="7505221" y="3769096"/>
                </a:cubicBezTo>
                <a:cubicBezTo>
                  <a:pt x="7481600" y="3771782"/>
                  <a:pt x="7457787" y="3773318"/>
                  <a:pt x="7434167" y="3776008"/>
                </a:cubicBezTo>
                <a:cubicBezTo>
                  <a:pt x="7396337" y="3780424"/>
                  <a:pt x="7358696" y="3785419"/>
                  <a:pt x="7321059" y="3790027"/>
                </a:cubicBezTo>
                <a:cubicBezTo>
                  <a:pt x="7305312" y="3791755"/>
                  <a:pt x="7288795" y="3796555"/>
                  <a:pt x="7274008" y="3793677"/>
                </a:cubicBezTo>
                <a:cubicBezTo>
                  <a:pt x="7236753" y="3786377"/>
                  <a:pt x="7200073" y="3788491"/>
                  <a:pt x="7163010" y="3793483"/>
                </a:cubicBezTo>
                <a:cubicBezTo>
                  <a:pt x="7150336" y="3795213"/>
                  <a:pt x="7136701" y="3794827"/>
                  <a:pt x="7124411" y="3791563"/>
                </a:cubicBezTo>
                <a:cubicBezTo>
                  <a:pt x="7099253" y="3785033"/>
                  <a:pt x="7074865" y="3775814"/>
                  <a:pt x="7050092" y="3767750"/>
                </a:cubicBezTo>
                <a:cubicBezTo>
                  <a:pt x="7047401" y="3766790"/>
                  <a:pt x="7044138" y="3766598"/>
                  <a:pt x="7041259" y="3766022"/>
                </a:cubicBezTo>
                <a:cubicBezTo>
                  <a:pt x="7024935" y="3762756"/>
                  <a:pt x="7008806" y="3759492"/>
                  <a:pt x="6992479" y="3756611"/>
                </a:cubicBezTo>
                <a:cubicBezTo>
                  <a:pt x="6983647" y="3755075"/>
                  <a:pt x="6974621" y="3754883"/>
                  <a:pt x="6965786" y="3753539"/>
                </a:cubicBezTo>
                <a:cubicBezTo>
                  <a:pt x="6931605" y="3748161"/>
                  <a:pt x="6893965" y="3757188"/>
                  <a:pt x="6864390" y="3733953"/>
                </a:cubicBezTo>
                <a:cubicBezTo>
                  <a:pt x="6845188" y="3718972"/>
                  <a:pt x="6826559" y="3722430"/>
                  <a:pt x="6806012" y="3724734"/>
                </a:cubicBezTo>
                <a:cubicBezTo>
                  <a:pt x="6790457" y="3726462"/>
                  <a:pt x="6774517" y="3725884"/>
                  <a:pt x="6758771" y="3726078"/>
                </a:cubicBezTo>
                <a:cubicBezTo>
                  <a:pt x="6731118" y="3726652"/>
                  <a:pt x="6703464" y="3726846"/>
                  <a:pt x="6675809" y="3727806"/>
                </a:cubicBezTo>
                <a:cubicBezTo>
                  <a:pt x="6666975" y="3728190"/>
                  <a:pt x="6657953" y="3732993"/>
                  <a:pt x="6649308" y="3732225"/>
                </a:cubicBezTo>
                <a:cubicBezTo>
                  <a:pt x="6609365" y="3728574"/>
                  <a:pt x="6569421" y="3722812"/>
                  <a:pt x="6529475" y="3719548"/>
                </a:cubicBezTo>
                <a:cubicBezTo>
                  <a:pt x="6506816" y="3717630"/>
                  <a:pt x="6483579" y="3721276"/>
                  <a:pt x="6461111" y="3718588"/>
                </a:cubicBezTo>
                <a:cubicBezTo>
                  <a:pt x="6435188" y="3715516"/>
                  <a:pt x="6409839" y="3707644"/>
                  <a:pt x="6384104" y="3702841"/>
                </a:cubicBezTo>
                <a:cubicBezTo>
                  <a:pt x="6377000" y="3701497"/>
                  <a:pt x="6369125" y="3703225"/>
                  <a:pt x="6361637" y="3703609"/>
                </a:cubicBezTo>
                <a:cubicBezTo>
                  <a:pt x="6353187" y="3703993"/>
                  <a:pt x="6344928" y="3704761"/>
                  <a:pt x="6336480" y="3704953"/>
                </a:cubicBezTo>
                <a:cubicBezTo>
                  <a:pt x="6310745" y="3705339"/>
                  <a:pt x="6285014" y="3704761"/>
                  <a:pt x="6259279" y="3706108"/>
                </a:cubicBezTo>
                <a:cubicBezTo>
                  <a:pt x="6243533" y="3706876"/>
                  <a:pt x="6227020" y="3714748"/>
                  <a:pt x="6212421" y="3711868"/>
                </a:cubicBezTo>
                <a:cubicBezTo>
                  <a:pt x="6182658" y="3706298"/>
                  <a:pt x="6152891" y="3718780"/>
                  <a:pt x="6123127" y="3708412"/>
                </a:cubicBezTo>
                <a:cubicBezTo>
                  <a:pt x="6113907" y="3705339"/>
                  <a:pt x="6101232" y="3713020"/>
                  <a:pt x="6090095" y="3713404"/>
                </a:cubicBezTo>
                <a:cubicBezTo>
                  <a:pt x="6062249" y="3714364"/>
                  <a:pt x="6034404" y="3714172"/>
                  <a:pt x="6006559" y="3713980"/>
                </a:cubicBezTo>
                <a:cubicBezTo>
                  <a:pt x="5981594" y="3713788"/>
                  <a:pt x="5955667" y="3716476"/>
                  <a:pt x="5931664" y="3711100"/>
                </a:cubicBezTo>
                <a:cubicBezTo>
                  <a:pt x="5906505" y="3705339"/>
                  <a:pt x="5883846" y="3706108"/>
                  <a:pt x="5859457" y="3712636"/>
                </a:cubicBezTo>
                <a:cubicBezTo>
                  <a:pt x="5842749" y="3717052"/>
                  <a:pt x="5825082" y="3717630"/>
                  <a:pt x="5807800" y="3718972"/>
                </a:cubicBezTo>
                <a:cubicBezTo>
                  <a:pt x="5789173" y="3720508"/>
                  <a:pt x="5768624" y="3716476"/>
                  <a:pt x="5751725" y="3722812"/>
                </a:cubicBezTo>
                <a:cubicBezTo>
                  <a:pt x="5701409" y="3741633"/>
                  <a:pt x="5649751" y="3745665"/>
                  <a:pt x="5597135" y="3745665"/>
                </a:cubicBezTo>
                <a:cubicBezTo>
                  <a:pt x="5587530" y="3745665"/>
                  <a:pt x="5577737" y="3742979"/>
                  <a:pt x="5568522" y="3740097"/>
                </a:cubicBezTo>
                <a:cubicBezTo>
                  <a:pt x="5514748" y="3722812"/>
                  <a:pt x="5460785" y="3724348"/>
                  <a:pt x="5406055" y="3734911"/>
                </a:cubicBezTo>
                <a:cubicBezTo>
                  <a:pt x="5394725" y="3737217"/>
                  <a:pt x="5382052" y="3737601"/>
                  <a:pt x="5370722" y="3735297"/>
                </a:cubicBezTo>
                <a:cubicBezTo>
                  <a:pt x="5338843" y="3728574"/>
                  <a:pt x="5307923" y="3717436"/>
                  <a:pt x="5275854" y="3712636"/>
                </a:cubicBezTo>
                <a:cubicBezTo>
                  <a:pt x="5222853" y="3704761"/>
                  <a:pt x="5176956" y="3731262"/>
                  <a:pt x="5129523" y="3748547"/>
                </a:cubicBezTo>
                <a:cubicBezTo>
                  <a:pt x="5084393" y="3764870"/>
                  <a:pt x="5045986" y="3801741"/>
                  <a:pt x="4992598" y="3793483"/>
                </a:cubicBezTo>
                <a:cubicBezTo>
                  <a:pt x="4987223" y="3792715"/>
                  <a:pt x="4981269" y="3797899"/>
                  <a:pt x="4975315" y="3799245"/>
                </a:cubicBezTo>
                <a:cubicBezTo>
                  <a:pt x="4958992" y="3802893"/>
                  <a:pt x="4942670" y="3807309"/>
                  <a:pt x="4926153" y="3809040"/>
                </a:cubicBezTo>
                <a:cubicBezTo>
                  <a:pt x="4905990" y="3811344"/>
                  <a:pt x="4885441" y="3810576"/>
                  <a:pt x="4865279" y="3812496"/>
                </a:cubicBezTo>
                <a:cubicBezTo>
                  <a:pt x="4839352" y="3814800"/>
                  <a:pt x="4813813" y="3820944"/>
                  <a:pt x="4788077" y="3820944"/>
                </a:cubicBezTo>
                <a:cubicBezTo>
                  <a:pt x="4767337" y="3820944"/>
                  <a:pt x="4746790" y="3813840"/>
                  <a:pt x="4726243" y="3810382"/>
                </a:cubicBezTo>
                <a:cubicBezTo>
                  <a:pt x="4697244" y="3805581"/>
                  <a:pt x="4665364" y="3806925"/>
                  <a:pt x="4639824" y="3794635"/>
                </a:cubicBezTo>
                <a:cubicBezTo>
                  <a:pt x="4612556" y="3781576"/>
                  <a:pt x="4586629" y="3775624"/>
                  <a:pt x="4558401" y="3779656"/>
                </a:cubicBezTo>
                <a:cubicBezTo>
                  <a:pt x="4548990" y="3781000"/>
                  <a:pt x="4536892" y="3789067"/>
                  <a:pt x="4532667" y="3797323"/>
                </a:cubicBezTo>
                <a:cubicBezTo>
                  <a:pt x="4523257" y="3815760"/>
                  <a:pt x="4510393" y="3819026"/>
                  <a:pt x="4492916" y="3812686"/>
                </a:cubicBezTo>
                <a:cubicBezTo>
                  <a:pt x="4477745" y="3807309"/>
                  <a:pt x="4459117" y="3804621"/>
                  <a:pt x="4448748" y="3794251"/>
                </a:cubicBezTo>
                <a:cubicBezTo>
                  <a:pt x="4419365" y="3764870"/>
                  <a:pt x="4381917" y="3763910"/>
                  <a:pt x="4345430" y="3756037"/>
                </a:cubicBezTo>
                <a:cubicBezTo>
                  <a:pt x="4323158" y="3751233"/>
                  <a:pt x="4302414" y="3751043"/>
                  <a:pt x="4280138" y="3754307"/>
                </a:cubicBezTo>
                <a:cubicBezTo>
                  <a:pt x="4231745" y="3761606"/>
                  <a:pt x="4184696" y="3751233"/>
                  <a:pt x="4138222" y="3737985"/>
                </a:cubicBezTo>
                <a:cubicBezTo>
                  <a:pt x="4107495" y="3729150"/>
                  <a:pt x="4076002" y="3723774"/>
                  <a:pt x="4045468" y="3714748"/>
                </a:cubicBezTo>
                <a:cubicBezTo>
                  <a:pt x="4022615" y="3707836"/>
                  <a:pt x="3999765" y="3699577"/>
                  <a:pt x="3978834" y="3688439"/>
                </a:cubicBezTo>
                <a:cubicBezTo>
                  <a:pt x="3948489" y="3672114"/>
                  <a:pt x="3921990" y="3647533"/>
                  <a:pt x="3883388" y="3654063"/>
                </a:cubicBezTo>
                <a:cubicBezTo>
                  <a:pt x="3849397" y="3659824"/>
                  <a:pt x="3818673" y="3647727"/>
                  <a:pt x="3787562" y="3636205"/>
                </a:cubicBezTo>
                <a:cubicBezTo>
                  <a:pt x="3764709" y="3627754"/>
                  <a:pt x="3741860" y="3619112"/>
                  <a:pt x="3718236" y="3613736"/>
                </a:cubicBezTo>
                <a:cubicBezTo>
                  <a:pt x="3690198" y="3607398"/>
                  <a:pt x="3658511" y="3610088"/>
                  <a:pt x="3633546" y="3598371"/>
                </a:cubicBezTo>
                <a:cubicBezTo>
                  <a:pt x="3607429" y="3586081"/>
                  <a:pt x="3585730" y="3594339"/>
                  <a:pt x="3562493" y="3597797"/>
                </a:cubicBezTo>
                <a:cubicBezTo>
                  <a:pt x="3525430" y="3603173"/>
                  <a:pt x="3488557" y="3613160"/>
                  <a:pt x="3451111" y="3600485"/>
                </a:cubicBezTo>
                <a:cubicBezTo>
                  <a:pt x="3405599" y="3585123"/>
                  <a:pt x="3360470" y="3568608"/>
                  <a:pt x="3314766" y="3554014"/>
                </a:cubicBezTo>
                <a:cubicBezTo>
                  <a:pt x="3297095" y="3548441"/>
                  <a:pt x="3278088" y="3546137"/>
                  <a:pt x="3259650" y="3543641"/>
                </a:cubicBezTo>
                <a:cubicBezTo>
                  <a:pt x="3242177" y="3541529"/>
                  <a:pt x="3221244" y="3546905"/>
                  <a:pt x="3207800" y="3538841"/>
                </a:cubicBezTo>
                <a:cubicBezTo>
                  <a:pt x="3173232" y="3518102"/>
                  <a:pt x="3137707" y="3507924"/>
                  <a:pt x="3097761" y="3507924"/>
                </a:cubicBezTo>
                <a:cubicBezTo>
                  <a:pt x="3082781" y="3507924"/>
                  <a:pt x="3068186" y="3499281"/>
                  <a:pt x="3053018" y="3497743"/>
                </a:cubicBezTo>
                <a:cubicBezTo>
                  <a:pt x="3032275" y="3495825"/>
                  <a:pt x="3008462" y="3490639"/>
                  <a:pt x="2990411" y="3497937"/>
                </a:cubicBezTo>
                <a:cubicBezTo>
                  <a:pt x="2947971" y="3515220"/>
                  <a:pt x="2913598" y="3500817"/>
                  <a:pt x="2876535" y="3483727"/>
                </a:cubicBezTo>
                <a:cubicBezTo>
                  <a:pt x="2840045" y="3466826"/>
                  <a:pt x="2801638" y="3453386"/>
                  <a:pt x="2762848" y="3442245"/>
                </a:cubicBezTo>
                <a:cubicBezTo>
                  <a:pt x="2748254" y="3438213"/>
                  <a:pt x="2730779" y="3444935"/>
                  <a:pt x="2714647" y="3446277"/>
                </a:cubicBezTo>
                <a:cubicBezTo>
                  <a:pt x="2708884" y="3446663"/>
                  <a:pt x="2702546" y="3447239"/>
                  <a:pt x="2697364" y="3445319"/>
                </a:cubicBezTo>
                <a:cubicBezTo>
                  <a:pt x="2647242" y="3426883"/>
                  <a:pt x="2596350" y="3412864"/>
                  <a:pt x="2542006" y="3422464"/>
                </a:cubicBezTo>
                <a:cubicBezTo>
                  <a:pt x="2537013" y="3423426"/>
                  <a:pt x="2531443" y="3421314"/>
                  <a:pt x="2526449" y="3419970"/>
                </a:cubicBezTo>
                <a:cubicBezTo>
                  <a:pt x="2502060" y="3413056"/>
                  <a:pt x="2478247" y="3402110"/>
                  <a:pt x="2453476" y="3399614"/>
                </a:cubicBezTo>
                <a:cubicBezTo>
                  <a:pt x="2392408" y="3393469"/>
                  <a:pt x="2330957" y="3390971"/>
                  <a:pt x="2269501" y="3386939"/>
                </a:cubicBezTo>
                <a:cubicBezTo>
                  <a:pt x="2265661" y="3386747"/>
                  <a:pt x="2261629" y="3386747"/>
                  <a:pt x="2258173" y="3385403"/>
                </a:cubicBezTo>
                <a:cubicBezTo>
                  <a:pt x="2235512" y="3377145"/>
                  <a:pt x="2215733" y="3379835"/>
                  <a:pt x="2196526" y="3395579"/>
                </a:cubicBezTo>
                <a:cubicBezTo>
                  <a:pt x="2188078" y="3402494"/>
                  <a:pt x="2176555" y="3406142"/>
                  <a:pt x="2165995" y="3409984"/>
                </a:cubicBezTo>
                <a:cubicBezTo>
                  <a:pt x="2150438" y="3415746"/>
                  <a:pt x="2134500" y="3421314"/>
                  <a:pt x="2118369" y="3424963"/>
                </a:cubicBezTo>
                <a:cubicBezTo>
                  <a:pt x="2102428" y="3428419"/>
                  <a:pt x="2085338" y="3433219"/>
                  <a:pt x="2069975" y="3430533"/>
                </a:cubicBezTo>
                <a:cubicBezTo>
                  <a:pt x="2042322" y="3425731"/>
                  <a:pt x="2016011" y="3414978"/>
                  <a:pt x="1988742" y="3407870"/>
                </a:cubicBezTo>
                <a:cubicBezTo>
                  <a:pt x="1979334" y="3405374"/>
                  <a:pt x="1968961" y="3405760"/>
                  <a:pt x="1959169" y="3405566"/>
                </a:cubicBezTo>
                <a:cubicBezTo>
                  <a:pt x="1936700" y="3404992"/>
                  <a:pt x="1913655" y="3410560"/>
                  <a:pt x="1893300" y="3394621"/>
                </a:cubicBezTo>
                <a:cubicBezTo>
                  <a:pt x="1874482" y="3379643"/>
                  <a:pt x="1855467" y="3384057"/>
                  <a:pt x="1835688" y="3395389"/>
                </a:cubicBezTo>
                <a:cubicBezTo>
                  <a:pt x="1821477" y="3403456"/>
                  <a:pt x="1805349" y="3409792"/>
                  <a:pt x="1789408" y="3412864"/>
                </a:cubicBezTo>
                <a:cubicBezTo>
                  <a:pt x="1767515" y="3417088"/>
                  <a:pt x="1745815" y="3418818"/>
                  <a:pt x="1722194" y="3416320"/>
                </a:cubicBezTo>
                <a:cubicBezTo>
                  <a:pt x="1705487" y="3414592"/>
                  <a:pt x="1691850" y="3413824"/>
                  <a:pt x="1678792" y="3403646"/>
                </a:cubicBezTo>
                <a:cubicBezTo>
                  <a:pt x="1676682" y="3402110"/>
                  <a:pt x="1672842" y="3401726"/>
                  <a:pt x="1669960" y="3401920"/>
                </a:cubicBezTo>
                <a:cubicBezTo>
                  <a:pt x="1632128" y="3405184"/>
                  <a:pt x="1594681" y="3403456"/>
                  <a:pt x="1556465" y="3401150"/>
                </a:cubicBezTo>
                <a:cubicBezTo>
                  <a:pt x="1507881" y="3398077"/>
                  <a:pt x="1456797" y="3407102"/>
                  <a:pt x="1414742" y="3439365"/>
                </a:cubicBezTo>
                <a:cubicBezTo>
                  <a:pt x="1408597" y="3444167"/>
                  <a:pt x="1399379" y="3446277"/>
                  <a:pt x="1391313" y="3447431"/>
                </a:cubicBezTo>
                <a:cubicBezTo>
                  <a:pt x="1353289" y="3452424"/>
                  <a:pt x="1315074" y="3455882"/>
                  <a:pt x="1277050" y="3461450"/>
                </a:cubicBezTo>
                <a:cubicBezTo>
                  <a:pt x="1256309" y="3464522"/>
                  <a:pt x="1234609" y="3467212"/>
                  <a:pt x="1215792" y="3475661"/>
                </a:cubicBezTo>
                <a:cubicBezTo>
                  <a:pt x="1197357" y="3483917"/>
                  <a:pt x="1182567" y="3493711"/>
                  <a:pt x="1171622" y="3476429"/>
                </a:cubicBezTo>
                <a:cubicBezTo>
                  <a:pt x="1152035" y="3485647"/>
                  <a:pt x="1134940" y="3493329"/>
                  <a:pt x="1118238" y="3501586"/>
                </a:cubicBezTo>
                <a:cubicBezTo>
                  <a:pt x="1112090" y="3504658"/>
                  <a:pt x="1106906" y="3509652"/>
                  <a:pt x="1100759" y="3512532"/>
                </a:cubicBezTo>
                <a:cubicBezTo>
                  <a:pt x="1094229" y="3515606"/>
                  <a:pt x="1086933" y="3517524"/>
                  <a:pt x="1079829" y="3519060"/>
                </a:cubicBezTo>
                <a:cubicBezTo>
                  <a:pt x="1048141" y="3525974"/>
                  <a:pt x="1016454" y="3532311"/>
                  <a:pt x="984963" y="3539801"/>
                </a:cubicBezTo>
                <a:cubicBezTo>
                  <a:pt x="978814" y="3541337"/>
                  <a:pt x="973630" y="3547483"/>
                  <a:pt x="968060" y="3551515"/>
                </a:cubicBezTo>
                <a:cubicBezTo>
                  <a:pt x="964412" y="3554204"/>
                  <a:pt x="960764" y="3558236"/>
                  <a:pt x="956730" y="3558814"/>
                </a:cubicBezTo>
                <a:cubicBezTo>
                  <a:pt x="926004" y="3563422"/>
                  <a:pt x="895471" y="3568800"/>
                  <a:pt x="864554" y="3571104"/>
                </a:cubicBezTo>
                <a:cubicBezTo>
                  <a:pt x="838629" y="3573022"/>
                  <a:pt x="813662" y="3572448"/>
                  <a:pt x="806942" y="3605862"/>
                </a:cubicBezTo>
                <a:cubicBezTo>
                  <a:pt x="805790" y="3611624"/>
                  <a:pt x="797532" y="3617770"/>
                  <a:pt x="791197" y="3620648"/>
                </a:cubicBezTo>
                <a:cubicBezTo>
                  <a:pt x="773144" y="3628906"/>
                  <a:pt x="753938" y="3634475"/>
                  <a:pt x="736079" y="3642925"/>
                </a:cubicBezTo>
                <a:cubicBezTo>
                  <a:pt x="677509" y="3671154"/>
                  <a:pt x="616250" y="3689015"/>
                  <a:pt x="550764" y="3685751"/>
                </a:cubicBezTo>
                <a:cubicBezTo>
                  <a:pt x="530409" y="3684791"/>
                  <a:pt x="510628" y="3674418"/>
                  <a:pt x="497762" y="3670578"/>
                </a:cubicBezTo>
                <a:cubicBezTo>
                  <a:pt x="460700" y="3685751"/>
                  <a:pt x="429589" y="3700345"/>
                  <a:pt x="397134" y="3711290"/>
                </a:cubicBezTo>
                <a:cubicBezTo>
                  <a:pt x="368521" y="3721084"/>
                  <a:pt x="338562" y="3727230"/>
                  <a:pt x="309178" y="3734335"/>
                </a:cubicBezTo>
                <a:cubicBezTo>
                  <a:pt x="298424" y="3737025"/>
                  <a:pt x="287479" y="3738561"/>
                  <a:pt x="276533" y="3739905"/>
                </a:cubicBezTo>
                <a:cubicBezTo>
                  <a:pt x="242352" y="3744129"/>
                  <a:pt x="206632" y="3733953"/>
                  <a:pt x="173219" y="3750083"/>
                </a:cubicBezTo>
                <a:cubicBezTo>
                  <a:pt x="155742" y="3758534"/>
                  <a:pt x="138458" y="3768710"/>
                  <a:pt x="120023" y="3773128"/>
                </a:cubicBezTo>
                <a:cubicBezTo>
                  <a:pt x="100244" y="3777928"/>
                  <a:pt x="80895" y="3785419"/>
                  <a:pt x="61139" y="3790771"/>
                </a:cubicBezTo>
                <a:lnTo>
                  <a:pt x="0" y="3795581"/>
                </a:lnTo>
                <a:lnTo>
                  <a:pt x="0" y="3082393"/>
                </a:lnTo>
                <a:close/>
              </a:path>
            </a:pathLst>
          </a:custGeom>
          <a:effectLst>
            <a:outerShdw blurRad="381000" dist="152400" dir="5400000" algn="t" rotWithShape="0">
              <a:prstClr val="black">
                <a:alpha val="10000"/>
              </a:prstClr>
            </a:outerShdw>
          </a:effectLst>
        </p:spPr>
      </p:pic>
      <p:sp>
        <p:nvSpPr>
          <p:cNvPr id="11" name="Freeform: Shape 10">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C3097B7-A32D-C72F-2495-94B6F9DE6985}"/>
              </a:ext>
            </a:extLst>
          </p:cNvPr>
          <p:cNvSpPr>
            <a:spLocks noGrp="1"/>
          </p:cNvSpPr>
          <p:nvPr>
            <p:ph idx="1"/>
          </p:nvPr>
        </p:nvSpPr>
        <p:spPr>
          <a:xfrm>
            <a:off x="5334000" y="4351322"/>
            <a:ext cx="4781550" cy="1744678"/>
          </a:xfrm>
        </p:spPr>
        <p:txBody>
          <a:bodyPr>
            <a:normAutofit/>
          </a:bodyPr>
          <a:lstStyle/>
          <a:p>
            <a:r>
              <a:rPr lang="en-US" sz="1500"/>
              <a:t>A Random Forest classifier was selected due to its versatile hyper-parameters and its ability to handle categorical variables</a:t>
            </a:r>
          </a:p>
          <a:p>
            <a:r>
              <a:rPr lang="en-US" sz="1500"/>
              <a:t>A Naïve Bayes Classifier was also selected due to its design for categorical variables</a:t>
            </a:r>
          </a:p>
        </p:txBody>
      </p:sp>
    </p:spTree>
    <p:extLst>
      <p:ext uri="{BB962C8B-B14F-4D97-AF65-F5344CB8AC3E}">
        <p14:creationId xmlns:p14="http://schemas.microsoft.com/office/powerpoint/2010/main" val="252152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595B1-FAE8-EE11-C96E-D2C0F22B1E54}"/>
              </a:ext>
            </a:extLst>
          </p:cNvPr>
          <p:cNvSpPr>
            <a:spLocks noGrp="1"/>
          </p:cNvSpPr>
          <p:nvPr>
            <p:ph type="title"/>
          </p:nvPr>
        </p:nvSpPr>
        <p:spPr>
          <a:xfrm>
            <a:off x="762001" y="882596"/>
            <a:ext cx="5471822" cy="1905054"/>
          </a:xfrm>
        </p:spPr>
        <p:txBody>
          <a:bodyPr anchor="b">
            <a:normAutofit/>
          </a:bodyPr>
          <a:lstStyle/>
          <a:p>
            <a:r>
              <a:rPr lang="en-US" dirty="0"/>
              <a:t>Random Forest Classifier</a:t>
            </a:r>
          </a:p>
        </p:txBody>
      </p:sp>
      <p:sp>
        <p:nvSpPr>
          <p:cNvPr id="3" name="Content Placeholder 2">
            <a:extLst>
              <a:ext uri="{FF2B5EF4-FFF2-40B4-BE49-F238E27FC236}">
                <a16:creationId xmlns:a16="http://schemas.microsoft.com/office/drawing/2014/main" id="{3A8FCD83-AE98-E183-FF68-F3BE6C7C8E95}"/>
              </a:ext>
            </a:extLst>
          </p:cNvPr>
          <p:cNvSpPr>
            <a:spLocks noGrp="1"/>
          </p:cNvSpPr>
          <p:nvPr>
            <p:ph idx="1"/>
          </p:nvPr>
        </p:nvSpPr>
        <p:spPr>
          <a:xfrm>
            <a:off x="762001" y="3047999"/>
            <a:ext cx="5471822" cy="3048001"/>
          </a:xfrm>
        </p:spPr>
        <p:txBody>
          <a:bodyPr>
            <a:normAutofit fontScale="92500" lnSpcReduction="10000"/>
          </a:bodyPr>
          <a:lstStyle/>
          <a:p>
            <a:r>
              <a:rPr lang="en-US" sz="2400" dirty="0"/>
              <a:t>Originally, the classifier depicted a large disparity between training and testing accuracy indicative of over-fitting </a:t>
            </a:r>
          </a:p>
          <a:p>
            <a:r>
              <a:rPr lang="en-US" sz="2400" dirty="0"/>
              <a:t>I then experimented with a grid search and use of less parameters, which led to an improved model.</a:t>
            </a:r>
          </a:p>
          <a:p>
            <a:r>
              <a:rPr lang="en-US" sz="2400" dirty="0"/>
              <a:t>Less features had the same accuracy, so I kept the fully featured model</a:t>
            </a:r>
          </a:p>
        </p:txBody>
      </p:sp>
      <p:pic>
        <p:nvPicPr>
          <p:cNvPr id="7" name="Picture 6">
            <a:extLst>
              <a:ext uri="{FF2B5EF4-FFF2-40B4-BE49-F238E27FC236}">
                <a16:creationId xmlns:a16="http://schemas.microsoft.com/office/drawing/2014/main" id="{879A21B6-7204-5317-12D5-5391774088C7}"/>
              </a:ext>
            </a:extLst>
          </p:cNvPr>
          <p:cNvPicPr>
            <a:picLocks noChangeAspect="1"/>
          </p:cNvPicPr>
          <p:nvPr/>
        </p:nvPicPr>
        <p:blipFill>
          <a:blip r:embed="rId2"/>
          <a:stretch>
            <a:fillRect/>
          </a:stretch>
        </p:blipFill>
        <p:spPr>
          <a:xfrm>
            <a:off x="7238999" y="3318932"/>
            <a:ext cx="3349782" cy="2506134"/>
          </a:xfrm>
          <a:prstGeom prst="rect">
            <a:avLst/>
          </a:prstGeom>
        </p:spPr>
      </p:pic>
      <p:pic>
        <p:nvPicPr>
          <p:cNvPr id="5" name="Picture 4">
            <a:extLst>
              <a:ext uri="{FF2B5EF4-FFF2-40B4-BE49-F238E27FC236}">
                <a16:creationId xmlns:a16="http://schemas.microsoft.com/office/drawing/2014/main" id="{BCCA8A7F-1C42-F1C8-3D44-3B8BFB8FD9E8}"/>
              </a:ext>
            </a:extLst>
          </p:cNvPr>
          <p:cNvPicPr>
            <a:picLocks noChangeAspect="1"/>
          </p:cNvPicPr>
          <p:nvPr/>
        </p:nvPicPr>
        <p:blipFill>
          <a:blip r:embed="rId3"/>
          <a:stretch>
            <a:fillRect/>
          </a:stretch>
        </p:blipFill>
        <p:spPr>
          <a:xfrm>
            <a:off x="7238999" y="966154"/>
            <a:ext cx="3947825" cy="1783910"/>
          </a:xfrm>
          <a:prstGeom prst="rect">
            <a:avLst/>
          </a:prstGeom>
        </p:spPr>
      </p:pic>
    </p:spTree>
    <p:extLst>
      <p:ext uri="{BB962C8B-B14F-4D97-AF65-F5344CB8AC3E}">
        <p14:creationId xmlns:p14="http://schemas.microsoft.com/office/powerpoint/2010/main" val="2679527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A6829-DE20-D8BC-A84F-B3D28D544404}"/>
              </a:ext>
            </a:extLst>
          </p:cNvPr>
          <p:cNvSpPr>
            <a:spLocks noGrp="1"/>
          </p:cNvSpPr>
          <p:nvPr>
            <p:ph type="title"/>
          </p:nvPr>
        </p:nvSpPr>
        <p:spPr>
          <a:xfrm>
            <a:off x="762000" y="762000"/>
            <a:ext cx="3810001" cy="2025649"/>
          </a:xfrm>
        </p:spPr>
        <p:txBody>
          <a:bodyPr anchor="b">
            <a:normAutofit/>
          </a:bodyPr>
          <a:lstStyle/>
          <a:p>
            <a:r>
              <a:rPr lang="en-US" sz="4100"/>
              <a:t>Random Forest Performance Analysis</a:t>
            </a:r>
          </a:p>
        </p:txBody>
      </p:sp>
      <p:pic>
        <p:nvPicPr>
          <p:cNvPr id="1026" name="Picture 2">
            <a:extLst>
              <a:ext uri="{FF2B5EF4-FFF2-40B4-BE49-F238E27FC236}">
                <a16:creationId xmlns:a16="http://schemas.microsoft.com/office/drawing/2014/main" id="{78D711D2-A7D2-1AB7-9C76-BF0A65A408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50620"/>
            <a:ext cx="6096000" cy="455675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A8E521A-DD10-07D3-13DA-1C0EFB2F0F45}"/>
              </a:ext>
            </a:extLst>
          </p:cNvPr>
          <p:cNvSpPr>
            <a:spLocks noGrp="1"/>
          </p:cNvSpPr>
          <p:nvPr>
            <p:ph idx="1"/>
          </p:nvPr>
        </p:nvSpPr>
        <p:spPr>
          <a:xfrm>
            <a:off x="762001" y="3047999"/>
            <a:ext cx="3810000" cy="3048001"/>
          </a:xfrm>
        </p:spPr>
        <p:txBody>
          <a:bodyPr>
            <a:normAutofit/>
          </a:bodyPr>
          <a:lstStyle/>
          <a:p>
            <a:r>
              <a:rPr lang="en-US" sz="1500" dirty="0"/>
              <a:t>The model had a considerably even confusion matrix</a:t>
            </a:r>
          </a:p>
          <a:p>
            <a:r>
              <a:rPr lang="en-US" sz="1500" dirty="0"/>
              <a:t>Out of every “Scoring” prediction, the model was correct 76% of the time. This is good for driver confidence in race.</a:t>
            </a:r>
          </a:p>
          <a:p>
            <a:r>
              <a:rPr lang="en-US" sz="1500" dirty="0"/>
              <a:t>Out of every “Not-scoring” prediction, the model was correct 79% of the time. This is good for team strategy adjustments and driver acquisition. </a:t>
            </a:r>
          </a:p>
        </p:txBody>
      </p:sp>
    </p:spTree>
    <p:extLst>
      <p:ext uri="{BB962C8B-B14F-4D97-AF65-F5344CB8AC3E}">
        <p14:creationId xmlns:p14="http://schemas.microsoft.com/office/powerpoint/2010/main" val="110492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08B1C-8ABE-489F-3602-FA0986661137}"/>
              </a:ext>
            </a:extLst>
          </p:cNvPr>
          <p:cNvSpPr>
            <a:spLocks noGrp="1"/>
          </p:cNvSpPr>
          <p:nvPr>
            <p:ph type="title"/>
          </p:nvPr>
        </p:nvSpPr>
        <p:spPr>
          <a:xfrm>
            <a:off x="5334001" y="1163594"/>
            <a:ext cx="6095999" cy="1624055"/>
          </a:xfrm>
        </p:spPr>
        <p:txBody>
          <a:bodyPr anchor="b">
            <a:normAutofit/>
          </a:bodyPr>
          <a:lstStyle/>
          <a:p>
            <a:r>
              <a:rPr lang="en-US"/>
              <a:t>Naïve Bayes Classifier</a:t>
            </a:r>
          </a:p>
        </p:txBody>
      </p:sp>
      <p:pic>
        <p:nvPicPr>
          <p:cNvPr id="5" name="Picture 4" descr="Graph on document with pen">
            <a:extLst>
              <a:ext uri="{FF2B5EF4-FFF2-40B4-BE49-F238E27FC236}">
                <a16:creationId xmlns:a16="http://schemas.microsoft.com/office/drawing/2014/main" id="{07F40927-5AEA-FB35-912D-495BFB6A97F5}"/>
              </a:ext>
            </a:extLst>
          </p:cNvPr>
          <p:cNvPicPr>
            <a:picLocks noChangeAspect="1"/>
          </p:cNvPicPr>
          <p:nvPr/>
        </p:nvPicPr>
        <p:blipFill rotWithShape="1">
          <a:blip r:embed="rId2"/>
          <a:srcRect l="34611" r="20888"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E69EC2-7D68-D57E-D987-5E6658A31441}"/>
              </a:ext>
            </a:extLst>
          </p:cNvPr>
          <p:cNvSpPr>
            <a:spLocks noGrp="1"/>
          </p:cNvSpPr>
          <p:nvPr>
            <p:ph idx="1"/>
          </p:nvPr>
        </p:nvSpPr>
        <p:spPr>
          <a:xfrm>
            <a:off x="5334001" y="3047999"/>
            <a:ext cx="6095999" cy="3048001"/>
          </a:xfrm>
        </p:spPr>
        <p:txBody>
          <a:bodyPr>
            <a:normAutofit/>
          </a:bodyPr>
          <a:lstStyle/>
          <a:p>
            <a:r>
              <a:rPr lang="en-US" sz="2000"/>
              <a:t>During hyper parameter tuning, I found that the nature of the Naïve Bayes algorithm is not well suited for the data.</a:t>
            </a:r>
          </a:p>
          <a:p>
            <a:r>
              <a:rPr lang="en-US" sz="2000"/>
              <a:t>Because there were many categories for each variable, it became difficult to guarantee the model included all the testing categories in it’s training data.</a:t>
            </a:r>
          </a:p>
          <a:p>
            <a:r>
              <a:rPr lang="en-US" sz="2000"/>
              <a:t>Therefore, I changed my approach to a KNN Classifier instead.</a:t>
            </a:r>
          </a:p>
        </p:txBody>
      </p:sp>
    </p:spTree>
    <p:extLst>
      <p:ext uri="{BB962C8B-B14F-4D97-AF65-F5344CB8AC3E}">
        <p14:creationId xmlns:p14="http://schemas.microsoft.com/office/powerpoint/2010/main" val="129795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BFA6883-0A8D-C813-4CFB-DCF08DD84E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671"/>
          <a:stretch/>
        </p:blipFill>
        <p:spPr>
          <a:xfrm>
            <a:off x="20" y="10"/>
            <a:ext cx="12191435" cy="6857989"/>
          </a:xfrm>
          <a:prstGeom prst="rect">
            <a:avLst/>
          </a:prstGeom>
        </p:spPr>
      </p:pic>
      <p:sp>
        <p:nvSpPr>
          <p:cNvPr id="12" name="Rectangle 11">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D4D6C-478D-06E0-DB3D-36E4C60B5ED8}"/>
              </a:ext>
            </a:extLst>
          </p:cNvPr>
          <p:cNvSpPr>
            <a:spLocks noGrp="1"/>
          </p:cNvSpPr>
          <p:nvPr>
            <p:ph type="title"/>
          </p:nvPr>
        </p:nvSpPr>
        <p:spPr>
          <a:xfrm>
            <a:off x="761999" y="1523999"/>
            <a:ext cx="5862736" cy="3535018"/>
          </a:xfrm>
        </p:spPr>
        <p:txBody>
          <a:bodyPr vert="horz" lIns="91440" tIns="45720" rIns="91440" bIns="45720" rtlCol="0" anchor="ctr" anchorCtr="0">
            <a:normAutofit/>
          </a:bodyPr>
          <a:lstStyle/>
          <a:p>
            <a:r>
              <a:rPr lang="en-US" sz="8000" dirty="0">
                <a:solidFill>
                  <a:srgbClr val="FFFFFF"/>
                </a:solidFill>
              </a:rPr>
              <a:t>1. Introduction</a:t>
            </a:r>
          </a:p>
        </p:txBody>
      </p:sp>
    </p:spTree>
    <p:extLst>
      <p:ext uri="{BB962C8B-B14F-4D97-AF65-F5344CB8AC3E}">
        <p14:creationId xmlns:p14="http://schemas.microsoft.com/office/powerpoint/2010/main" val="37545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E5DF58-5CFD-4D62-AC3A-9EA04E1AF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4E288A8E-98C8-AA6D-9FF1-92E2149E82BB}"/>
              </a:ext>
            </a:extLst>
          </p:cNvPr>
          <p:cNvPicPr>
            <a:picLocks noChangeAspect="1"/>
          </p:cNvPicPr>
          <p:nvPr/>
        </p:nvPicPr>
        <p:blipFill rotWithShape="1">
          <a:blip r:embed="rId2"/>
          <a:srcRect t="8537"/>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8064D39A-E0A4-461B-A8D2-9C3AE870C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61F735-E6C8-F128-34E2-DA43DE67ECD3}"/>
              </a:ext>
            </a:extLst>
          </p:cNvPr>
          <p:cNvSpPr>
            <a:spLocks noGrp="1"/>
          </p:cNvSpPr>
          <p:nvPr>
            <p:ph type="title"/>
          </p:nvPr>
        </p:nvSpPr>
        <p:spPr>
          <a:xfrm>
            <a:off x="1095376" y="1771650"/>
            <a:ext cx="4629150" cy="1343026"/>
          </a:xfrm>
        </p:spPr>
        <p:txBody>
          <a:bodyPr anchor="b">
            <a:normAutofit/>
          </a:bodyPr>
          <a:lstStyle/>
          <a:p>
            <a:r>
              <a:rPr lang="en-US"/>
              <a:t>K-Neighbors Classifier</a:t>
            </a:r>
          </a:p>
        </p:txBody>
      </p:sp>
      <p:sp>
        <p:nvSpPr>
          <p:cNvPr id="3" name="Content Placeholder 2">
            <a:extLst>
              <a:ext uri="{FF2B5EF4-FFF2-40B4-BE49-F238E27FC236}">
                <a16:creationId xmlns:a16="http://schemas.microsoft.com/office/drawing/2014/main" id="{2D5550CE-9E6E-5860-ACC1-D2C640903AA6}"/>
              </a:ext>
            </a:extLst>
          </p:cNvPr>
          <p:cNvSpPr>
            <a:spLocks noGrp="1"/>
          </p:cNvSpPr>
          <p:nvPr>
            <p:ph idx="1"/>
          </p:nvPr>
        </p:nvSpPr>
        <p:spPr>
          <a:xfrm>
            <a:off x="1095376" y="3295649"/>
            <a:ext cx="4629150" cy="1924051"/>
          </a:xfrm>
        </p:spPr>
        <p:txBody>
          <a:bodyPr>
            <a:normAutofit/>
          </a:bodyPr>
          <a:lstStyle/>
          <a:p>
            <a:r>
              <a:rPr lang="en-US" sz="2200"/>
              <a:t>This model was promising as it could handle unseen data quite well, and it didn’t require seeing every category in the training data to function on the testing data.</a:t>
            </a:r>
          </a:p>
        </p:txBody>
      </p:sp>
    </p:spTree>
    <p:extLst>
      <p:ext uri="{BB962C8B-B14F-4D97-AF65-F5344CB8AC3E}">
        <p14:creationId xmlns:p14="http://schemas.microsoft.com/office/powerpoint/2010/main" val="1810191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A19E-DDB6-77BA-952A-45D42DDDCF5E}"/>
              </a:ext>
            </a:extLst>
          </p:cNvPr>
          <p:cNvSpPr>
            <a:spLocks noGrp="1"/>
          </p:cNvSpPr>
          <p:nvPr>
            <p:ph type="title"/>
          </p:nvPr>
        </p:nvSpPr>
        <p:spPr/>
        <p:txBody>
          <a:bodyPr>
            <a:normAutofit/>
          </a:bodyPr>
          <a:lstStyle/>
          <a:p>
            <a:r>
              <a:rPr lang="en-US" dirty="0"/>
              <a:t>KNN Design</a:t>
            </a:r>
          </a:p>
        </p:txBody>
      </p:sp>
      <p:sp>
        <p:nvSpPr>
          <p:cNvPr id="3" name="Content Placeholder 2">
            <a:extLst>
              <a:ext uri="{FF2B5EF4-FFF2-40B4-BE49-F238E27FC236}">
                <a16:creationId xmlns:a16="http://schemas.microsoft.com/office/drawing/2014/main" id="{CD2CBD7A-5E08-B2AD-16F8-D38B1504E59C}"/>
              </a:ext>
            </a:extLst>
          </p:cNvPr>
          <p:cNvSpPr>
            <a:spLocks noGrp="1"/>
          </p:cNvSpPr>
          <p:nvPr>
            <p:ph idx="1"/>
          </p:nvPr>
        </p:nvSpPr>
        <p:spPr/>
        <p:txBody>
          <a:bodyPr/>
          <a:lstStyle/>
          <a:p>
            <a:r>
              <a:rPr lang="en-US" dirty="0"/>
              <a:t>The model had initial training and testing accuracies of 84% and 77% respectively.</a:t>
            </a:r>
          </a:p>
          <a:p>
            <a:r>
              <a:rPr lang="en-US" dirty="0"/>
              <a:t>I attempted to improve this through a grid-search and couldn’t achieve any improvements.</a:t>
            </a:r>
          </a:p>
        </p:txBody>
      </p:sp>
    </p:spTree>
    <p:extLst>
      <p:ext uri="{BB962C8B-B14F-4D97-AF65-F5344CB8AC3E}">
        <p14:creationId xmlns:p14="http://schemas.microsoft.com/office/powerpoint/2010/main" val="2815345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6E4AF-034E-6398-5881-18C7CACD6DEA}"/>
              </a:ext>
            </a:extLst>
          </p:cNvPr>
          <p:cNvSpPr>
            <a:spLocks noGrp="1"/>
          </p:cNvSpPr>
          <p:nvPr>
            <p:ph type="title"/>
          </p:nvPr>
        </p:nvSpPr>
        <p:spPr>
          <a:xfrm>
            <a:off x="762000" y="762000"/>
            <a:ext cx="3810001" cy="2025649"/>
          </a:xfrm>
        </p:spPr>
        <p:txBody>
          <a:bodyPr anchor="b">
            <a:normAutofit/>
          </a:bodyPr>
          <a:lstStyle/>
          <a:p>
            <a:r>
              <a:rPr lang="en-US"/>
              <a:t>KNN Model-Evaluation</a:t>
            </a:r>
          </a:p>
        </p:txBody>
      </p:sp>
      <p:pic>
        <p:nvPicPr>
          <p:cNvPr id="2052" name="Picture 4">
            <a:extLst>
              <a:ext uri="{FF2B5EF4-FFF2-40B4-BE49-F238E27FC236}">
                <a16:creationId xmlns:a16="http://schemas.microsoft.com/office/drawing/2014/main" id="{52EA72A1-72EE-129C-CF03-9355B90484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50620"/>
            <a:ext cx="6096000" cy="455675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B6F7AF3-CC54-1BC2-C359-EEC8C974DC18}"/>
              </a:ext>
            </a:extLst>
          </p:cNvPr>
          <p:cNvSpPr>
            <a:spLocks noGrp="1"/>
          </p:cNvSpPr>
          <p:nvPr>
            <p:ph idx="1"/>
          </p:nvPr>
        </p:nvSpPr>
        <p:spPr>
          <a:xfrm>
            <a:off x="762001" y="3047999"/>
            <a:ext cx="3810000" cy="3048001"/>
          </a:xfrm>
        </p:spPr>
        <p:txBody>
          <a:bodyPr>
            <a:normAutofit/>
          </a:bodyPr>
          <a:lstStyle/>
          <a:p>
            <a:r>
              <a:rPr lang="en-US" sz="1500" dirty="0"/>
              <a:t>This model also has a relatively even confusion matrix.</a:t>
            </a:r>
          </a:p>
          <a:p>
            <a:r>
              <a:rPr lang="en-US" sz="1500" dirty="0"/>
              <a:t>Out of all its “Scoring” predictions the model was correct 74% of the time, not as good as RDF but still good</a:t>
            </a:r>
          </a:p>
          <a:p>
            <a:r>
              <a:rPr lang="en-US" sz="1500" dirty="0"/>
              <a:t>Out of all its “Not-Scoring” predictions, the model waws correct 80% of the time, this is an improvement over the RDF model in aid to strategy adjustment</a:t>
            </a:r>
          </a:p>
        </p:txBody>
      </p:sp>
    </p:spTree>
    <p:extLst>
      <p:ext uri="{BB962C8B-B14F-4D97-AF65-F5344CB8AC3E}">
        <p14:creationId xmlns:p14="http://schemas.microsoft.com/office/powerpoint/2010/main" val="283274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91A00-7E7C-5FF6-B3A2-6FAD8B5B5803}"/>
              </a:ext>
            </a:extLst>
          </p:cNvPr>
          <p:cNvSpPr>
            <a:spLocks noGrp="1"/>
          </p:cNvSpPr>
          <p:nvPr>
            <p:ph type="title"/>
          </p:nvPr>
        </p:nvSpPr>
        <p:spPr>
          <a:xfrm>
            <a:off x="762001" y="981076"/>
            <a:ext cx="6095998" cy="1806574"/>
          </a:xfrm>
        </p:spPr>
        <p:txBody>
          <a:bodyPr anchor="b">
            <a:normAutofit/>
          </a:bodyPr>
          <a:lstStyle/>
          <a:p>
            <a:r>
              <a:rPr lang="en-US"/>
              <a:t>Selected model</a:t>
            </a:r>
          </a:p>
        </p:txBody>
      </p:sp>
      <p:pic>
        <p:nvPicPr>
          <p:cNvPr id="5" name="Picture 4" descr="Calculator, pen, compass, money and a paper with graphs printed on it">
            <a:extLst>
              <a:ext uri="{FF2B5EF4-FFF2-40B4-BE49-F238E27FC236}">
                <a16:creationId xmlns:a16="http://schemas.microsoft.com/office/drawing/2014/main" id="{192CD712-D730-C7AE-C82F-A9599CA7DB84}"/>
              </a:ext>
            </a:extLst>
          </p:cNvPr>
          <p:cNvPicPr>
            <a:picLocks noChangeAspect="1"/>
          </p:cNvPicPr>
          <p:nvPr/>
        </p:nvPicPr>
        <p:blipFill rotWithShape="1">
          <a:blip r:embed="rId2"/>
          <a:srcRect l="32028" r="27805" b="-1"/>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11" name="Freeform: Shape 10">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F310724-5D31-84B3-1878-2C8FA395A514}"/>
              </a:ext>
            </a:extLst>
          </p:cNvPr>
          <p:cNvSpPr>
            <a:spLocks noGrp="1"/>
          </p:cNvSpPr>
          <p:nvPr>
            <p:ph idx="1"/>
          </p:nvPr>
        </p:nvSpPr>
        <p:spPr>
          <a:xfrm>
            <a:off x="762001" y="3047999"/>
            <a:ext cx="6095998" cy="3048001"/>
          </a:xfrm>
        </p:spPr>
        <p:txBody>
          <a:bodyPr>
            <a:normAutofit/>
          </a:bodyPr>
          <a:lstStyle/>
          <a:p>
            <a:r>
              <a:rPr lang="en-US" sz="2200" dirty="0"/>
              <a:t>I believe the KNN model to be superior for the project’s objectives as it is more conservative with “Not-Scoring” predictions.</a:t>
            </a:r>
          </a:p>
          <a:p>
            <a:r>
              <a:rPr lang="en-US" sz="2200" dirty="0"/>
              <a:t>This is desirable as strategy adjustments can be both complicated and expensive, so a more conservative model is less likely to guide decisions into un-needed expenses</a:t>
            </a:r>
          </a:p>
        </p:txBody>
      </p:sp>
      <p:sp>
        <p:nvSpPr>
          <p:cNvPr id="13" name="Freeform: Shape 12">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161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exchange numbers">
            <a:extLst>
              <a:ext uri="{FF2B5EF4-FFF2-40B4-BE49-F238E27FC236}">
                <a16:creationId xmlns:a16="http://schemas.microsoft.com/office/drawing/2014/main" id="{A08A4545-8A94-BD01-F5A2-899F34C7C165}"/>
              </a:ext>
            </a:extLst>
          </p:cNvPr>
          <p:cNvPicPr>
            <a:picLocks noChangeAspect="1"/>
          </p:cNvPicPr>
          <p:nvPr/>
        </p:nvPicPr>
        <p:blipFill rotWithShape="1">
          <a:blip r:embed="rId2"/>
          <a:srcRect t="6970" r="1" b="8758"/>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BE304-BE3A-29CD-1194-2B61C718A1A6}"/>
              </a:ext>
            </a:extLst>
          </p:cNvPr>
          <p:cNvSpPr>
            <a:spLocks noGrp="1"/>
          </p:cNvSpPr>
          <p:nvPr>
            <p:ph type="title"/>
          </p:nvPr>
        </p:nvSpPr>
        <p:spPr>
          <a:xfrm>
            <a:off x="762000" y="1523999"/>
            <a:ext cx="5334000" cy="3535018"/>
          </a:xfrm>
        </p:spPr>
        <p:txBody>
          <a:bodyPr vert="horz" lIns="91440" tIns="45720" rIns="91440" bIns="45720" rtlCol="0" anchor="ctr" anchorCtr="0">
            <a:normAutofit/>
          </a:bodyPr>
          <a:lstStyle/>
          <a:p>
            <a:r>
              <a:rPr lang="en-US" sz="7400">
                <a:solidFill>
                  <a:srgbClr val="FFFFFF"/>
                </a:solidFill>
              </a:rPr>
              <a:t>5. Conclusions</a:t>
            </a:r>
          </a:p>
        </p:txBody>
      </p:sp>
    </p:spTree>
    <p:extLst>
      <p:ext uri="{BB962C8B-B14F-4D97-AF65-F5344CB8AC3E}">
        <p14:creationId xmlns:p14="http://schemas.microsoft.com/office/powerpoint/2010/main" val="2910908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3A076-29CC-4576-4C42-5DE84C33D5BF}"/>
              </a:ext>
            </a:extLst>
          </p:cNvPr>
          <p:cNvSpPr>
            <a:spLocks noGrp="1"/>
          </p:cNvSpPr>
          <p:nvPr>
            <p:ph idx="1"/>
          </p:nvPr>
        </p:nvSpPr>
        <p:spPr>
          <a:xfrm>
            <a:off x="762000" y="1139483"/>
            <a:ext cx="10668000" cy="4956517"/>
          </a:xfrm>
        </p:spPr>
        <p:txBody>
          <a:bodyPr>
            <a:normAutofit/>
          </a:bodyPr>
          <a:lstStyle/>
          <a:p>
            <a:pPr marL="0" indent="0">
              <a:buNone/>
            </a:pPr>
            <a:r>
              <a:rPr lang="en-US" dirty="0"/>
              <a:t>An accuracy of 75 is considerably high, especially considering the limitations of the data, as a sport such as F1 has constant driver and track turn-over leading to low support for some variable categories.</a:t>
            </a:r>
          </a:p>
          <a:p>
            <a:pPr marL="0" indent="0">
              <a:buNone/>
            </a:pPr>
            <a:r>
              <a:rPr lang="en-US" dirty="0"/>
              <a:t>This model could aid in guiding teams during both driver acquisition and race strategizing.</a:t>
            </a:r>
          </a:p>
          <a:p>
            <a:pPr marL="0" indent="0">
              <a:buNone/>
            </a:pPr>
            <a:r>
              <a:rPr lang="en-US" dirty="0"/>
              <a:t>This is especially useful for lower ranking teams, introducing more excitement into the sport, which is beneficial to the entire F1. </a:t>
            </a:r>
          </a:p>
          <a:p>
            <a:pPr marL="0" indent="0">
              <a:buNone/>
            </a:pPr>
            <a:r>
              <a:rPr lang="en-US" dirty="0"/>
              <a:t>The model can also improve as data is collected and become even more accurate.</a:t>
            </a:r>
          </a:p>
        </p:txBody>
      </p:sp>
    </p:spTree>
    <p:extLst>
      <p:ext uri="{BB962C8B-B14F-4D97-AF65-F5344CB8AC3E}">
        <p14:creationId xmlns:p14="http://schemas.microsoft.com/office/powerpoint/2010/main" val="563477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797086A2-82CF-1CAA-9051-603DBC0667DA}"/>
              </a:ext>
            </a:extLst>
          </p:cNvPr>
          <p:cNvPicPr>
            <a:picLocks noChangeAspect="1"/>
          </p:cNvPicPr>
          <p:nvPr/>
        </p:nvPicPr>
        <p:blipFill rotWithShape="1">
          <a:blip r:embed="rId2"/>
          <a:srcRect r="1" b="15728"/>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B7726-FDAC-E411-2102-5223C5F6B35B}"/>
              </a:ext>
            </a:extLst>
          </p:cNvPr>
          <p:cNvSpPr>
            <a:spLocks noGrp="1"/>
          </p:cNvSpPr>
          <p:nvPr>
            <p:ph type="title"/>
          </p:nvPr>
        </p:nvSpPr>
        <p:spPr>
          <a:xfrm>
            <a:off x="762000" y="1523999"/>
            <a:ext cx="5334000" cy="3535018"/>
          </a:xfrm>
        </p:spPr>
        <p:txBody>
          <a:bodyPr vert="horz" lIns="91440" tIns="45720" rIns="91440" bIns="45720" rtlCol="0" anchor="ctr" anchorCtr="0">
            <a:normAutofit/>
          </a:bodyPr>
          <a:lstStyle/>
          <a:p>
            <a:r>
              <a:rPr lang="en-US" sz="8000">
                <a:solidFill>
                  <a:srgbClr val="FFFFFF"/>
                </a:solidFill>
              </a:rPr>
              <a:t>Thank you!</a:t>
            </a:r>
          </a:p>
        </p:txBody>
      </p:sp>
    </p:spTree>
    <p:extLst>
      <p:ext uri="{BB962C8B-B14F-4D97-AF65-F5344CB8AC3E}">
        <p14:creationId xmlns:p14="http://schemas.microsoft.com/office/powerpoint/2010/main" val="72232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14CFD-2C7C-BBAA-8A30-F240BB941905}"/>
              </a:ext>
            </a:extLst>
          </p:cNvPr>
          <p:cNvSpPr>
            <a:spLocks noGrp="1"/>
          </p:cNvSpPr>
          <p:nvPr>
            <p:ph type="title"/>
          </p:nvPr>
        </p:nvSpPr>
        <p:spPr>
          <a:xfrm>
            <a:off x="762000" y="1009650"/>
            <a:ext cx="4400549" cy="1857375"/>
          </a:xfrm>
        </p:spPr>
        <p:txBody>
          <a:bodyPr anchor="b">
            <a:normAutofit/>
          </a:bodyPr>
          <a:lstStyle/>
          <a:p>
            <a:r>
              <a:rPr lang="en-US" sz="3100" dirty="0"/>
              <a:t>Formula 1 is a racing sport that combines human prowess with precise engineering</a:t>
            </a:r>
          </a:p>
        </p:txBody>
      </p:sp>
      <p:pic>
        <p:nvPicPr>
          <p:cNvPr id="5" name="Picture 4" descr="Racecar parked on the tracks">
            <a:extLst>
              <a:ext uri="{FF2B5EF4-FFF2-40B4-BE49-F238E27FC236}">
                <a16:creationId xmlns:a16="http://schemas.microsoft.com/office/drawing/2014/main" id="{55915A21-C8D7-D05D-389F-247155745CD8}"/>
              </a:ext>
            </a:extLst>
          </p:cNvPr>
          <p:cNvPicPr>
            <a:picLocks noChangeAspect="1"/>
          </p:cNvPicPr>
          <p:nvPr/>
        </p:nvPicPr>
        <p:blipFill rotWithShape="1">
          <a:blip r:embed="rId2"/>
          <a:srcRect l="4192" r="31484"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F40A2A6-EC4F-DC8E-FF97-B730C8A26A36}"/>
              </a:ext>
            </a:extLst>
          </p:cNvPr>
          <p:cNvSpPr>
            <a:spLocks noGrp="1"/>
          </p:cNvSpPr>
          <p:nvPr>
            <p:ph idx="1"/>
          </p:nvPr>
        </p:nvSpPr>
        <p:spPr>
          <a:xfrm>
            <a:off x="762000" y="3109956"/>
            <a:ext cx="4400549" cy="3167019"/>
          </a:xfrm>
        </p:spPr>
        <p:txBody>
          <a:bodyPr anchor="t">
            <a:normAutofit/>
          </a:bodyPr>
          <a:lstStyle/>
          <a:p>
            <a:r>
              <a:rPr lang="en-US" dirty="0"/>
              <a:t>Over the years, the sport has become more and more data-driven in efforts to perfect car design and race strategies</a:t>
            </a:r>
          </a:p>
        </p:txBody>
      </p:sp>
    </p:spTree>
    <p:extLst>
      <p:ext uri="{BB962C8B-B14F-4D97-AF65-F5344CB8AC3E}">
        <p14:creationId xmlns:p14="http://schemas.microsoft.com/office/powerpoint/2010/main" val="284678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2899-00C6-436D-A405-57E8D6439957}"/>
              </a:ext>
            </a:extLst>
          </p:cNvPr>
          <p:cNvSpPr>
            <a:spLocks noGrp="1"/>
          </p:cNvSpPr>
          <p:nvPr>
            <p:ph type="title"/>
          </p:nvPr>
        </p:nvSpPr>
        <p:spPr/>
        <p:txBody>
          <a:bodyPr/>
          <a:lstStyle/>
          <a:p>
            <a:r>
              <a:rPr lang="en-US" dirty="0"/>
              <a:t>The Format</a:t>
            </a:r>
          </a:p>
        </p:txBody>
      </p:sp>
      <p:sp>
        <p:nvSpPr>
          <p:cNvPr id="3" name="Content Placeholder 2">
            <a:extLst>
              <a:ext uri="{FF2B5EF4-FFF2-40B4-BE49-F238E27FC236}">
                <a16:creationId xmlns:a16="http://schemas.microsoft.com/office/drawing/2014/main" id="{97034DA2-393C-62AA-CBBD-1B7F88F29E5E}"/>
              </a:ext>
            </a:extLst>
          </p:cNvPr>
          <p:cNvSpPr>
            <a:spLocks noGrp="1"/>
          </p:cNvSpPr>
          <p:nvPr>
            <p:ph idx="1"/>
          </p:nvPr>
        </p:nvSpPr>
        <p:spPr/>
        <p:txBody>
          <a:bodyPr/>
          <a:lstStyle/>
          <a:p>
            <a:r>
              <a:rPr lang="en-US" dirty="0"/>
              <a:t>Drivers represent themselves and their teams in a series of races to earn points</a:t>
            </a:r>
          </a:p>
          <a:p>
            <a:r>
              <a:rPr lang="en-US"/>
              <a:t>The </a:t>
            </a:r>
            <a:r>
              <a:rPr lang="en-US" dirty="0"/>
              <a:t>pointing system has gone through many revisions and has reached its current iteration in 2010</a:t>
            </a:r>
          </a:p>
        </p:txBody>
      </p:sp>
    </p:spTree>
    <p:extLst>
      <p:ext uri="{BB962C8B-B14F-4D97-AF65-F5344CB8AC3E}">
        <p14:creationId xmlns:p14="http://schemas.microsoft.com/office/powerpoint/2010/main" val="128734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3108-B165-B6D3-B604-B7FCEA876503}"/>
              </a:ext>
            </a:extLst>
          </p:cNvPr>
          <p:cNvSpPr>
            <a:spLocks noGrp="1"/>
          </p:cNvSpPr>
          <p:nvPr>
            <p:ph type="title"/>
          </p:nvPr>
        </p:nvSpPr>
        <p:spPr/>
        <p:txBody>
          <a:bodyPr/>
          <a:lstStyle/>
          <a:p>
            <a:r>
              <a:rPr lang="en-US" dirty="0"/>
              <a:t>Points </a:t>
            </a:r>
          </a:p>
        </p:txBody>
      </p:sp>
      <p:sp>
        <p:nvSpPr>
          <p:cNvPr id="3" name="Content Placeholder 2">
            <a:extLst>
              <a:ext uri="{FF2B5EF4-FFF2-40B4-BE49-F238E27FC236}">
                <a16:creationId xmlns:a16="http://schemas.microsoft.com/office/drawing/2014/main" id="{38025B73-1182-8FA0-1145-D6B32C4FC807}"/>
              </a:ext>
            </a:extLst>
          </p:cNvPr>
          <p:cNvSpPr>
            <a:spLocks noGrp="1"/>
          </p:cNvSpPr>
          <p:nvPr>
            <p:ph idx="1"/>
          </p:nvPr>
        </p:nvSpPr>
        <p:spPr/>
        <p:txBody>
          <a:bodyPr/>
          <a:lstStyle/>
          <a:p>
            <a:r>
              <a:rPr lang="en-US" dirty="0"/>
              <a:t>Each race is driven by 20 drivers simultaneously</a:t>
            </a:r>
          </a:p>
          <a:p>
            <a:r>
              <a:rPr lang="en-US" dirty="0"/>
              <a:t>the top 10 drivers are attributed 1 to 25 points for their placement, along with a single extra point for the fastest lap</a:t>
            </a:r>
          </a:p>
          <a:p>
            <a:r>
              <a:rPr lang="en-US" dirty="0"/>
              <a:t>The bottom 10 drivers aren’t attributed any points</a:t>
            </a:r>
          </a:p>
          <a:p>
            <a:endParaRPr lang="en-US" dirty="0"/>
          </a:p>
        </p:txBody>
      </p:sp>
    </p:spTree>
    <p:extLst>
      <p:ext uri="{BB962C8B-B14F-4D97-AF65-F5344CB8AC3E}">
        <p14:creationId xmlns:p14="http://schemas.microsoft.com/office/powerpoint/2010/main" val="277828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729E79-9C23-38E8-EF6B-826A61D595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345" r="14991"/>
          <a:stretch/>
        </p:blipFill>
        <p:spPr>
          <a:xfrm>
            <a:off x="20" y="10"/>
            <a:ext cx="12191435" cy="6857989"/>
          </a:xfrm>
          <a:prstGeom prst="rect">
            <a:avLst/>
          </a:prstGeom>
        </p:spPr>
      </p:pic>
      <p:sp>
        <p:nvSpPr>
          <p:cNvPr id="12" name="Rectangle 11">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A5442-D813-B265-1091-FBD0F781BC79}"/>
              </a:ext>
            </a:extLst>
          </p:cNvPr>
          <p:cNvSpPr>
            <a:spLocks noGrp="1"/>
          </p:cNvSpPr>
          <p:nvPr>
            <p:ph type="title"/>
          </p:nvPr>
        </p:nvSpPr>
        <p:spPr>
          <a:xfrm>
            <a:off x="761999" y="1523999"/>
            <a:ext cx="5934223" cy="3535018"/>
          </a:xfrm>
        </p:spPr>
        <p:txBody>
          <a:bodyPr vert="horz" lIns="91440" tIns="45720" rIns="91440" bIns="45720" rtlCol="0" anchor="ctr" anchorCtr="0">
            <a:normAutofit/>
          </a:bodyPr>
          <a:lstStyle/>
          <a:p>
            <a:r>
              <a:rPr lang="en-US" sz="8000" dirty="0">
                <a:solidFill>
                  <a:srgbClr val="FFFFFF"/>
                </a:solidFill>
              </a:rPr>
              <a:t>2. </a:t>
            </a:r>
            <a:br>
              <a:rPr lang="en-US" sz="8000" dirty="0">
                <a:solidFill>
                  <a:srgbClr val="FFFFFF"/>
                </a:solidFill>
              </a:rPr>
            </a:br>
            <a:r>
              <a:rPr lang="en-US" sz="8000" dirty="0">
                <a:solidFill>
                  <a:srgbClr val="FFFFFF"/>
                </a:solidFill>
              </a:rPr>
              <a:t>The project</a:t>
            </a:r>
          </a:p>
        </p:txBody>
      </p:sp>
    </p:spTree>
    <p:extLst>
      <p:ext uri="{BB962C8B-B14F-4D97-AF65-F5344CB8AC3E}">
        <p14:creationId xmlns:p14="http://schemas.microsoft.com/office/powerpoint/2010/main" val="300448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A1B36-1B97-7B00-3516-766EB75A9FE6}"/>
              </a:ext>
            </a:extLst>
          </p:cNvPr>
          <p:cNvSpPr>
            <a:spLocks noGrp="1"/>
          </p:cNvSpPr>
          <p:nvPr>
            <p:ph type="title"/>
          </p:nvPr>
        </p:nvSpPr>
        <p:spPr>
          <a:xfrm>
            <a:off x="762000" y="1009650"/>
            <a:ext cx="4400549" cy="1857375"/>
          </a:xfrm>
        </p:spPr>
        <p:txBody>
          <a:bodyPr anchor="b">
            <a:normAutofit/>
          </a:bodyPr>
          <a:lstStyle/>
          <a:p>
            <a:r>
              <a:rPr lang="en-US"/>
              <a:t>Objective</a:t>
            </a:r>
          </a:p>
        </p:txBody>
      </p:sp>
      <p:pic>
        <p:nvPicPr>
          <p:cNvPr id="5" name="Picture 4">
            <a:extLst>
              <a:ext uri="{FF2B5EF4-FFF2-40B4-BE49-F238E27FC236}">
                <a16:creationId xmlns:a16="http://schemas.microsoft.com/office/drawing/2014/main" id="{336F1A3B-084B-8346-FC67-26AFFB61F911}"/>
              </a:ext>
            </a:extLst>
          </p:cNvPr>
          <p:cNvPicPr>
            <a:picLocks noChangeAspect="1"/>
          </p:cNvPicPr>
          <p:nvPr/>
        </p:nvPicPr>
        <p:blipFill rotWithShape="1">
          <a:blip r:embed="rId2">
            <a:extLst>
              <a:ext uri="{28A0092B-C50C-407E-A947-70E740481C1C}">
                <a14:useLocalDpi xmlns:a14="http://schemas.microsoft.com/office/drawing/2010/main" val="0"/>
              </a:ext>
            </a:extLst>
          </a:blip>
          <a:srcRect l="14357" r="22962"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2" name="Group 11">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3" name="Freeform: Shape 12">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31025063-1329-1A4B-4961-E2B93A0C38DD}"/>
              </a:ext>
            </a:extLst>
          </p:cNvPr>
          <p:cNvSpPr>
            <a:spLocks noGrp="1"/>
          </p:cNvSpPr>
          <p:nvPr>
            <p:ph idx="1"/>
          </p:nvPr>
        </p:nvSpPr>
        <p:spPr>
          <a:xfrm>
            <a:off x="762000" y="3109956"/>
            <a:ext cx="4400549" cy="3167019"/>
          </a:xfrm>
        </p:spPr>
        <p:txBody>
          <a:bodyPr anchor="t">
            <a:normAutofit/>
          </a:bodyPr>
          <a:lstStyle/>
          <a:p>
            <a:r>
              <a:rPr lang="en-US" sz="2000" dirty="0"/>
              <a:t>Currently, F1 is being dominated by the Red-Bull team</a:t>
            </a:r>
          </a:p>
          <a:p>
            <a:pPr marL="228600" indent="-228600" rtl="0" eaLnBrk="1" latinLnBrk="0" hangingPunct="1">
              <a:spcBef>
                <a:spcPts val="1000"/>
              </a:spcBef>
              <a:spcAft>
                <a:spcPts val="0"/>
              </a:spcAft>
              <a:buClrTx/>
              <a:buSzPts val="2800"/>
              <a:buFont typeface="Arial" panose="020B0604020202020204" pitchFamily="34" charset="0"/>
              <a:buChar char="•"/>
            </a:pPr>
            <a:r>
              <a:rPr lang="en-US" sz="2000" dirty="0"/>
              <a:t>The project aims to make the sport more exciting for viewers and engaging for competitors</a:t>
            </a:r>
            <a:endParaRPr lang="en-US" sz="2000" dirty="0">
              <a:effectLst/>
            </a:endParaRPr>
          </a:p>
          <a:p>
            <a:r>
              <a:rPr lang="en-US" sz="2000" dirty="0"/>
              <a:t>It will assist lower ranking teams in selecting drivers for the season, as well as strategizing with pit-stops</a:t>
            </a:r>
          </a:p>
        </p:txBody>
      </p:sp>
    </p:spTree>
    <p:extLst>
      <p:ext uri="{BB962C8B-B14F-4D97-AF65-F5344CB8AC3E}">
        <p14:creationId xmlns:p14="http://schemas.microsoft.com/office/powerpoint/2010/main" val="23615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4CEE-7B15-4D3E-38E2-73CA2C2310BB}"/>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9BFFFEE4-5565-46ED-5E6C-F4C7535DDB8F}"/>
              </a:ext>
            </a:extLst>
          </p:cNvPr>
          <p:cNvSpPr>
            <a:spLocks noGrp="1"/>
          </p:cNvSpPr>
          <p:nvPr>
            <p:ph idx="1"/>
          </p:nvPr>
        </p:nvSpPr>
        <p:spPr/>
        <p:txBody>
          <a:bodyPr/>
          <a:lstStyle/>
          <a:p>
            <a:r>
              <a:rPr lang="en-US" dirty="0"/>
              <a:t>The project intends to take data on the individual driver’s results for each race and predict whether a specific driver, racing for a specific team, in a specific track, in a specific year will earn any points based on their pit-stops</a:t>
            </a:r>
          </a:p>
        </p:txBody>
      </p:sp>
    </p:spTree>
    <p:extLst>
      <p:ext uri="{BB962C8B-B14F-4D97-AF65-F5344CB8AC3E}">
        <p14:creationId xmlns:p14="http://schemas.microsoft.com/office/powerpoint/2010/main" val="10750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design with lines and financial symbols">
            <a:extLst>
              <a:ext uri="{FF2B5EF4-FFF2-40B4-BE49-F238E27FC236}">
                <a16:creationId xmlns:a16="http://schemas.microsoft.com/office/drawing/2014/main" id="{9C7837F1-60BE-6193-A7BE-923FF0A16B55}"/>
              </a:ext>
            </a:extLst>
          </p:cNvPr>
          <p:cNvPicPr>
            <a:picLocks noChangeAspect="1"/>
          </p:cNvPicPr>
          <p:nvPr/>
        </p:nvPicPr>
        <p:blipFill rotWithShape="1">
          <a:blip r:embed="rId2"/>
          <a:srcRect t="10398" r="1" b="5013"/>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70B1A9B2-C051-494A-A1E0-2E4EF693C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4525"/>
            <a:ext cx="12192001" cy="4571998"/>
          </a:xfrm>
          <a:prstGeom prst="rect">
            <a:avLst/>
          </a:prstGeom>
          <a:gradFill flip="none" rotWithShape="1">
            <a:gsLst>
              <a:gs pos="41000">
                <a:srgbClr val="000000">
                  <a:alpha val="40000"/>
                </a:srgbClr>
              </a:gs>
              <a:gs pos="75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8E6FF-E53B-C758-7519-54302C539C66}"/>
              </a:ext>
            </a:extLst>
          </p:cNvPr>
          <p:cNvSpPr>
            <a:spLocks noGrp="1"/>
          </p:cNvSpPr>
          <p:nvPr>
            <p:ph type="title"/>
          </p:nvPr>
        </p:nvSpPr>
        <p:spPr>
          <a:xfrm>
            <a:off x="762000" y="1524000"/>
            <a:ext cx="5334000" cy="4271962"/>
          </a:xfrm>
        </p:spPr>
        <p:txBody>
          <a:bodyPr vert="horz" lIns="91440" tIns="45720" rIns="91440" bIns="45720" rtlCol="0" anchor="b" anchorCtr="0">
            <a:normAutofit/>
          </a:bodyPr>
          <a:lstStyle/>
          <a:p>
            <a:r>
              <a:rPr lang="en-US" sz="7400" dirty="0">
                <a:solidFill>
                  <a:srgbClr val="FFFFFF"/>
                </a:solidFill>
              </a:rPr>
              <a:t>3. </a:t>
            </a:r>
            <a:br>
              <a:rPr lang="en-US" sz="7400" dirty="0">
                <a:solidFill>
                  <a:srgbClr val="FFFFFF"/>
                </a:solidFill>
              </a:rPr>
            </a:br>
            <a:r>
              <a:rPr lang="en-US" sz="7400" dirty="0">
                <a:solidFill>
                  <a:srgbClr val="FFFFFF"/>
                </a:solidFill>
              </a:rPr>
              <a:t>The Data and Preparation</a:t>
            </a:r>
          </a:p>
        </p:txBody>
      </p:sp>
    </p:spTree>
    <p:extLst>
      <p:ext uri="{BB962C8B-B14F-4D97-AF65-F5344CB8AC3E}">
        <p14:creationId xmlns:p14="http://schemas.microsoft.com/office/powerpoint/2010/main" val="22338778"/>
      </p:ext>
    </p:extLst>
  </p:cSld>
  <p:clrMapOvr>
    <a:masterClrMapping/>
  </p:clrMapOvr>
</p:sld>
</file>

<file path=ppt/theme/theme1.xml><?xml version="1.0" encoding="utf-8"?>
<a:theme xmlns:a="http://schemas.openxmlformats.org/drawingml/2006/main" name="Torn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137</TotalTime>
  <Words>951</Words>
  <Application>Microsoft Office PowerPoint</Application>
  <PresentationFormat>Widescreen</PresentationFormat>
  <Paragraphs>67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Verdana Pro</vt:lpstr>
      <vt:lpstr>Verdana Pro Cond SemiBold</vt:lpstr>
      <vt:lpstr>TornVTI</vt:lpstr>
      <vt:lpstr>F1 Data Science Project</vt:lpstr>
      <vt:lpstr>1. Introduction</vt:lpstr>
      <vt:lpstr>Formula 1 is a racing sport that combines human prowess with precise engineering</vt:lpstr>
      <vt:lpstr>The Format</vt:lpstr>
      <vt:lpstr>Points </vt:lpstr>
      <vt:lpstr>2.  The project</vt:lpstr>
      <vt:lpstr>Objective</vt:lpstr>
      <vt:lpstr>Methods</vt:lpstr>
      <vt:lpstr>3.  The Data and Preparation</vt:lpstr>
      <vt:lpstr>The Data-Set</vt:lpstr>
      <vt:lpstr>Manipulation</vt:lpstr>
      <vt:lpstr>Null-Values </vt:lpstr>
      <vt:lpstr>Null-Values cont.</vt:lpstr>
      <vt:lpstr>Preparing for modeling</vt:lpstr>
      <vt:lpstr>4.  Modeling</vt:lpstr>
      <vt:lpstr>Original Techniques Selected</vt:lpstr>
      <vt:lpstr>Random Forest Classifier</vt:lpstr>
      <vt:lpstr>Random Forest Performance Analysis</vt:lpstr>
      <vt:lpstr>Naïve Bayes Classifier</vt:lpstr>
      <vt:lpstr>K-Neighbors Classifier</vt:lpstr>
      <vt:lpstr>KNN Design</vt:lpstr>
      <vt:lpstr>KNN Model-Evaluation</vt:lpstr>
      <vt:lpstr>Selected model</vt:lpstr>
      <vt:lpstr>5. Conclusions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F1 Data Science Project</dc:title>
  <dc:creator>Ryan Pupia</dc:creator>
  <cp:lastModifiedBy>Ryan Pupia</cp:lastModifiedBy>
  <cp:revision>1</cp:revision>
  <dcterms:created xsi:type="dcterms:W3CDTF">2023-12-10T18:55:08Z</dcterms:created>
  <dcterms:modified xsi:type="dcterms:W3CDTF">2023-12-10T23:07:48Z</dcterms:modified>
</cp:coreProperties>
</file>