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3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809E-E0F3-0039-2F3F-DA9923A39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D6F2F-1246-B0F2-63F4-A1CCDE8B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5239-9A02-AB6A-B005-11263803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0F4F-BEB7-0D19-149E-552FA53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6032-C7B5-29E5-FFD6-1D2DC93E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9C1B-FBBC-4C0D-6B9A-04188685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DFBF5-5893-7565-C7D1-B7EDCDD79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655F-550C-A86A-80D6-3E8B7047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6C19-9B8E-F7A7-E0AF-5B1DB294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927D-ADB7-1A71-8C82-F2224077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994D1-2CF2-EE39-FFE8-C6A6B252F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EDADF-03ED-9797-60C3-E5A7BF58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C671-1223-2058-D5AC-CEFB26B5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7FE1-3A22-3102-A244-1A1383E7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A7DD-BAE4-071C-4F07-4329481B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0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8EDF-2F4A-F1BC-7403-55F652CC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877C-D968-6897-4E7F-310A69AE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3C0E-C585-5B00-D40A-22F02D02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D0B6-1356-5688-7041-66AC3F92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E4A4-1902-BF29-DC5F-4B3741B5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305-39BB-6526-04E6-19EF4B6C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5B37-2C21-3CE2-4E8B-5A8D88B2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6BEA-993B-00BC-668A-74239F12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E1C8-CB4F-058D-2C9D-B5F38061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D370-5B82-A965-2160-3FFC2E54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50BE-D94A-5C49-F525-FCFA6812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6B2B-29C4-8E0E-79FF-5581091DE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A1CCD-AC6F-B0C8-7181-610C8500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82C3-6E25-7FD7-FF01-E87E8D75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4160-E012-4410-A528-D7C3F5F8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95BB-F7BF-643D-ECB4-57BB480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8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F22-A6D7-C756-3AFE-A3CE5C17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29EA-7C96-89E5-82C4-4646F126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FC35-924B-5610-08D0-98C4295C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0E3BA-982C-94EA-E930-FE019190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ECA28-3E17-9C07-E161-9A3ECA05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E063-6D4C-FA03-8A1B-511447E6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59140-968B-1A8A-B583-4194E0D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74DC-5529-2048-8DF9-3D929BF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DE35-B1E9-60F5-E6CF-3047F78C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59BDE-3A8B-C940-DC6A-B93BD427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5062C-CDE8-5CA2-68BC-84118DCB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3CFAE-8736-5303-0FC5-F6DB2C9B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FF587-FC4A-5690-D74E-B29B2004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36E03-AEE6-C1FD-CAB2-E3A202A0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AB0B-AA43-9A0C-10EF-742BDDAE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FDAF-3DA4-D92E-9D4F-1135ABC5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AD9B-7E68-6879-E826-A62AA254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7756-6EC8-62B9-4EC0-25C2F0DE3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0CE7-8E92-9084-2CC8-6DEA3B20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6DBDD-6F0A-7668-0C5A-37BB28E4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529C-F6B6-0946-DD34-D18B1F1E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6F2F-E414-C533-73C0-8DC4BC79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14A52-2145-D161-6196-151FF22C0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0BD8D-9BC2-735D-1D5F-C60752D1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4357-8122-55C4-ABA9-37E51ED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9C7A-1269-A1AE-23C7-8208C82A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0A40-D50A-6F7B-C0E3-8FB013C3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8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FADAF-1E8E-F505-F071-982C22F0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E1C8A-C6DA-EE42-8593-34314485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ABC6-E5BE-FDC2-A9F6-D3500837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957E-59F5-4E9B-9EDF-0051E44CCED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13F2-F6A6-1B5E-36BA-3AE4EC0E5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7F59-41D2-A239-214C-AE46B34C4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CABB-5E82-461D-BC36-83322FF28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8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6692-24F1-ECC8-82FA-F160862A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ABC83-013D-FD28-453C-28A369E8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6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41C7-6D15-0C5E-D52E-DDB7A7D7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Toegankelijkheid</a:t>
            </a:r>
            <a:endParaRPr lang="en-GB" dirty="0"/>
          </a:p>
        </p:txBody>
      </p:sp>
      <p:pic>
        <p:nvPicPr>
          <p:cNvPr id="5" name="Content Placeholder 4" descr="Aspiration with solid fill">
            <a:extLst>
              <a:ext uri="{FF2B5EF4-FFF2-40B4-BE49-F238E27FC236}">
                <a16:creationId xmlns:a16="http://schemas.microsoft.com/office/drawing/2014/main" id="{C908A399-4738-E377-19B9-46391DB1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281" y="966281"/>
            <a:ext cx="4925438" cy="4925438"/>
          </a:xfrm>
        </p:spPr>
      </p:pic>
    </p:spTree>
    <p:extLst>
      <p:ext uri="{BB962C8B-B14F-4D97-AF65-F5344CB8AC3E}">
        <p14:creationId xmlns:p14="http://schemas.microsoft.com/office/powerpoint/2010/main" val="129832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62F6-E25E-59D8-E914-3B0340C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Light mode </a:t>
            </a:r>
            <a:r>
              <a:rPr lang="nl-NL" dirty="0" err="1"/>
              <a:t>accessibility</a:t>
            </a:r>
            <a:r>
              <a:rPr lang="nl-NL" dirty="0"/>
              <a:t>-test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E4393-F430-D2D5-6726-C70ADE32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676" y="1825625"/>
            <a:ext cx="8022648" cy="4351338"/>
          </a:xfrm>
        </p:spPr>
      </p:pic>
    </p:spTree>
    <p:extLst>
      <p:ext uri="{BB962C8B-B14F-4D97-AF65-F5344CB8AC3E}">
        <p14:creationId xmlns:p14="http://schemas.microsoft.com/office/powerpoint/2010/main" val="61415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406F-07E0-1853-7646-D20F342A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Light mode </a:t>
            </a:r>
            <a:r>
              <a:rPr lang="nl-NL" dirty="0" err="1"/>
              <a:t>accessibility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13B9C-A982-7870-4577-4A580E15E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676" y="1825625"/>
            <a:ext cx="8022648" cy="4351338"/>
          </a:xfrm>
        </p:spPr>
      </p:pic>
    </p:spTree>
    <p:extLst>
      <p:ext uri="{BB962C8B-B14F-4D97-AF65-F5344CB8AC3E}">
        <p14:creationId xmlns:p14="http://schemas.microsoft.com/office/powerpoint/2010/main" val="387694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B56A-7E49-9D12-1AAA-E750EBD8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6994-02AB-0C42-64DE-CF956C7F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5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0F58-B0C6-966A-B6D8-B6BF25A5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Board View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A093D-4468-32B4-52D3-2BDDCA6F2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51" y="1825625"/>
            <a:ext cx="8634898" cy="4351338"/>
          </a:xfrm>
        </p:spPr>
      </p:pic>
    </p:spTree>
    <p:extLst>
      <p:ext uri="{BB962C8B-B14F-4D97-AF65-F5344CB8AC3E}">
        <p14:creationId xmlns:p14="http://schemas.microsoft.com/office/powerpoint/2010/main" val="381538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17C-EBEF-3954-9F6B-586E2D86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E221C1D-C3B1-8A79-5E5C-7612BBA57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610" y="1825625"/>
            <a:ext cx="89627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C500-9498-0DCE-0E2C-A060F512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Burndown</a:t>
            </a:r>
            <a:r>
              <a:rPr lang="nl-NL" dirty="0"/>
              <a:t> </a:t>
            </a:r>
            <a:r>
              <a:rPr lang="nl-NL" dirty="0" err="1"/>
              <a:t>chart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BF529-3475-B75A-206E-C9F8078CB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051" y="1825625"/>
            <a:ext cx="7721897" cy="4351338"/>
          </a:xfrm>
        </p:spPr>
      </p:pic>
    </p:spTree>
    <p:extLst>
      <p:ext uri="{BB962C8B-B14F-4D97-AF65-F5344CB8AC3E}">
        <p14:creationId xmlns:p14="http://schemas.microsoft.com/office/powerpoint/2010/main" val="174087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FB0B-B5F4-A782-1C69-273EFAEB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83BEC-488A-8ED2-7518-448EB7EA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332" y="1825625"/>
            <a:ext cx="6305335" cy="4351338"/>
          </a:xfrm>
        </p:spPr>
      </p:pic>
    </p:spTree>
    <p:extLst>
      <p:ext uri="{BB962C8B-B14F-4D97-AF65-F5344CB8AC3E}">
        <p14:creationId xmlns:p14="http://schemas.microsoft.com/office/powerpoint/2010/main" val="39452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Toegankelijkheid</vt:lpstr>
      <vt:lpstr>Light mode accessibility-test</vt:lpstr>
      <vt:lpstr>Light mode accessibility</vt:lpstr>
      <vt:lpstr>Project  Management</vt:lpstr>
      <vt:lpstr>Project Board View</vt:lpstr>
      <vt:lpstr>Backlog</vt:lpstr>
      <vt:lpstr>Burndown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Reddy</dc:creator>
  <cp:lastModifiedBy>Ryan Reddy</cp:lastModifiedBy>
  <cp:revision>1</cp:revision>
  <dcterms:created xsi:type="dcterms:W3CDTF">2022-12-21T20:29:57Z</dcterms:created>
  <dcterms:modified xsi:type="dcterms:W3CDTF">2022-12-21T22:39:31Z</dcterms:modified>
</cp:coreProperties>
</file>