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8C048F-CDE8-4B49-8027-FB8677010688}">
  <a:tblStyle styleId="{958C048F-CDE8-4B49-8027-FB86770106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{958C048F-CDE8-4B49-8027-FB8677010688}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{958C048F-CDE8-4B49-8027-FB8677010688}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{958C048F-CDE8-4B49-8027-FB8677010688}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{958C048F-CDE8-4B49-8027-FB8677010688}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{958C048F-CDE8-4B49-8027-FB8677010688}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{958C048F-CDE8-4B49-8027-FB8677010688}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{958C048F-CDE8-4B49-8027-FB8677010688}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{958C048F-CDE8-4B49-8027-FB8677010688}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{958C048F-CDE8-4B49-8027-FB8677010688}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