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9809CE-B384-41B0-AFE2-0F15A530F700}">
  <a:tblStyle styleId="{5B9809CE-B384-41B0-AFE2-0F15A530F7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{5B9809CE-B384-41B0-AFE2-0F15A530F700}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{5B9809CE-B384-41B0-AFE2-0F15A530F700}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{5B9809CE-B384-41B0-AFE2-0F15A530F700}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{5B9809CE-B384-41B0-AFE2-0F15A530F700}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{5B9809CE-B384-41B0-AFE2-0F15A530F700}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{5B9809CE-B384-41B0-AFE2-0F15A530F700}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