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A0ECA4-ABDF-48E8-A1A4-88EC312F4270}">
  <a:tblStyle styleId="{C5A0ECA4-ABDF-48E8-A1A4-88EC312F4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{C5A0ECA4-ABDF-48E8-A1A4-88EC312F4270}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