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3" r:id="rId10"/>
    <p:sldId id="265" r:id="rId11"/>
    <p:sldId id="268" r:id="rId12"/>
    <p:sldId id="269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LE Background" id="{13A30A1C-5A93-4E1D-8349-9FDA25598B8E}">
          <p14:sldIdLst>
            <p14:sldId id="256"/>
            <p14:sldId id="257"/>
            <p14:sldId id="258"/>
            <p14:sldId id="259"/>
            <p14:sldId id="261"/>
            <p14:sldId id="263"/>
            <p14:sldId id="265"/>
          </p14:sldIdLst>
        </p14:section>
        <p14:section name="Development" id="{6860B651-25B5-4034-BA2A-2B5FBD7BD59D}">
          <p14:sldIdLst>
            <p14:sldId id="268"/>
            <p14:sldId id="269"/>
            <p14:sldId id="266"/>
            <p14:sldId id="267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CA155-21CA-43B5-BF81-D462F982F3C3}" v="45" dt="2020-01-07T20:23:24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70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Parkins" userId="be3387eb-11b9-4c20-9182-c537bfa34d5d" providerId="ADAL" clId="{070CA155-21CA-43B5-BF81-D462F982F3C3}"/>
    <pc:docChg chg="modSld">
      <pc:chgData name="Ryan Parkins" userId="be3387eb-11b9-4c20-9182-c537bfa34d5d" providerId="ADAL" clId="{070CA155-21CA-43B5-BF81-D462F982F3C3}" dt="2020-01-07T20:23:24.905" v="44"/>
      <pc:docMkLst>
        <pc:docMk/>
      </pc:docMkLst>
      <pc:sldChg chg="modTransition">
        <pc:chgData name="Ryan Parkins" userId="be3387eb-11b9-4c20-9182-c537bfa34d5d" providerId="ADAL" clId="{070CA155-21CA-43B5-BF81-D462F982F3C3}" dt="2020-01-07T20:22:55.725" v="33"/>
        <pc:sldMkLst>
          <pc:docMk/>
          <pc:sldMk cId="2617159250" sldId="256"/>
        </pc:sldMkLst>
      </pc:sldChg>
      <pc:sldChg chg="modTransition">
        <pc:chgData name="Ryan Parkins" userId="be3387eb-11b9-4c20-9182-c537bfa34d5d" providerId="ADAL" clId="{070CA155-21CA-43B5-BF81-D462F982F3C3}" dt="2020-01-07T20:22:59.321" v="34"/>
        <pc:sldMkLst>
          <pc:docMk/>
          <pc:sldMk cId="3810643111" sldId="257"/>
        </pc:sldMkLst>
      </pc:sldChg>
      <pc:sldChg chg="modTransition">
        <pc:chgData name="Ryan Parkins" userId="be3387eb-11b9-4c20-9182-c537bfa34d5d" providerId="ADAL" clId="{070CA155-21CA-43B5-BF81-D462F982F3C3}" dt="2020-01-07T20:23:01.902" v="35"/>
        <pc:sldMkLst>
          <pc:docMk/>
          <pc:sldMk cId="1143895941" sldId="258"/>
        </pc:sldMkLst>
      </pc:sldChg>
      <pc:sldChg chg="modTransition">
        <pc:chgData name="Ryan Parkins" userId="be3387eb-11b9-4c20-9182-c537bfa34d5d" providerId="ADAL" clId="{070CA155-21CA-43B5-BF81-D462F982F3C3}" dt="2020-01-07T20:23:03.993" v="36"/>
        <pc:sldMkLst>
          <pc:docMk/>
          <pc:sldMk cId="4284065612" sldId="259"/>
        </pc:sldMkLst>
      </pc:sldChg>
      <pc:sldChg chg="modTransition">
        <pc:chgData name="Ryan Parkins" userId="be3387eb-11b9-4c20-9182-c537bfa34d5d" providerId="ADAL" clId="{070CA155-21CA-43B5-BF81-D462F982F3C3}" dt="2020-01-07T20:23:07.755" v="37"/>
        <pc:sldMkLst>
          <pc:docMk/>
          <pc:sldMk cId="1808636319" sldId="261"/>
        </pc:sldMkLst>
      </pc:sldChg>
      <pc:sldChg chg="modTransition">
        <pc:chgData name="Ryan Parkins" userId="be3387eb-11b9-4c20-9182-c537bfa34d5d" providerId="ADAL" clId="{070CA155-21CA-43B5-BF81-D462F982F3C3}" dt="2020-01-07T20:23:09.657" v="38"/>
        <pc:sldMkLst>
          <pc:docMk/>
          <pc:sldMk cId="1286695509" sldId="263"/>
        </pc:sldMkLst>
      </pc:sldChg>
      <pc:sldChg chg="modTransition">
        <pc:chgData name="Ryan Parkins" userId="be3387eb-11b9-4c20-9182-c537bfa34d5d" providerId="ADAL" clId="{070CA155-21CA-43B5-BF81-D462F982F3C3}" dt="2020-01-07T20:23:11.810" v="39"/>
        <pc:sldMkLst>
          <pc:docMk/>
          <pc:sldMk cId="534321404" sldId="265"/>
        </pc:sldMkLst>
      </pc:sldChg>
      <pc:sldChg chg="modTransition">
        <pc:chgData name="Ryan Parkins" userId="be3387eb-11b9-4c20-9182-c537bfa34d5d" providerId="ADAL" clId="{070CA155-21CA-43B5-BF81-D462F982F3C3}" dt="2020-01-07T20:23:19.482" v="42"/>
        <pc:sldMkLst>
          <pc:docMk/>
          <pc:sldMk cId="1977652843" sldId="266"/>
        </pc:sldMkLst>
      </pc:sldChg>
      <pc:sldChg chg="modTransition">
        <pc:chgData name="Ryan Parkins" userId="be3387eb-11b9-4c20-9182-c537bfa34d5d" providerId="ADAL" clId="{070CA155-21CA-43B5-BF81-D462F982F3C3}" dt="2020-01-07T20:23:21.796" v="43"/>
        <pc:sldMkLst>
          <pc:docMk/>
          <pc:sldMk cId="2037363612" sldId="267"/>
        </pc:sldMkLst>
      </pc:sldChg>
      <pc:sldChg chg="modTransition">
        <pc:chgData name="Ryan Parkins" userId="be3387eb-11b9-4c20-9182-c537bfa34d5d" providerId="ADAL" clId="{070CA155-21CA-43B5-BF81-D462F982F3C3}" dt="2020-01-07T20:23:14.725" v="40"/>
        <pc:sldMkLst>
          <pc:docMk/>
          <pc:sldMk cId="254409754" sldId="268"/>
        </pc:sldMkLst>
      </pc:sldChg>
      <pc:sldChg chg="modTransition">
        <pc:chgData name="Ryan Parkins" userId="be3387eb-11b9-4c20-9182-c537bfa34d5d" providerId="ADAL" clId="{070CA155-21CA-43B5-BF81-D462F982F3C3}" dt="2020-01-07T20:23:17.541" v="41"/>
        <pc:sldMkLst>
          <pc:docMk/>
          <pc:sldMk cId="713488206" sldId="269"/>
        </pc:sldMkLst>
      </pc:sldChg>
      <pc:sldChg chg="modTransition">
        <pc:chgData name="Ryan Parkins" userId="be3387eb-11b9-4c20-9182-c537bfa34d5d" providerId="ADAL" clId="{070CA155-21CA-43B5-BF81-D462F982F3C3}" dt="2020-01-07T20:23:24.905" v="44"/>
        <pc:sldMkLst>
          <pc:docMk/>
          <pc:sldMk cId="2109818872" sldId="27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3926F9-E1C3-4CD7-9333-AF86AD1C808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AB75CBE-EB8F-4C1D-AE9A-25F6D7982F5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Low energy version of Bluetooth, for small amounts of data e.g. sensor data</a:t>
          </a:r>
          <a:endParaRPr lang="en-US" dirty="0"/>
        </a:p>
      </dgm:t>
    </dgm:pt>
    <dgm:pt modelId="{0E94083D-8A14-4849-8FF3-F25973DE1F44}" type="parTrans" cxnId="{99223794-BBCD-4EEE-B8C0-54498651FAB8}">
      <dgm:prSet/>
      <dgm:spPr/>
      <dgm:t>
        <a:bodyPr/>
        <a:lstStyle/>
        <a:p>
          <a:endParaRPr lang="en-US"/>
        </a:p>
      </dgm:t>
    </dgm:pt>
    <dgm:pt modelId="{BF0D83FA-692F-4FFD-B083-A0D618E3FF07}" type="sibTrans" cxnId="{99223794-BBCD-4EEE-B8C0-54498651FA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0AF3BE-52C9-47C7-BD3E-E2A6C8AF330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Usually found in smartwatches and other IOT</a:t>
          </a:r>
          <a:endParaRPr lang="en-US"/>
        </a:p>
      </dgm:t>
    </dgm:pt>
    <dgm:pt modelId="{D90291F9-3DCB-49AC-A168-3519515B08BB}" type="parTrans" cxnId="{C9C72497-054F-4B26-BB57-C1B133CA198C}">
      <dgm:prSet/>
      <dgm:spPr/>
      <dgm:t>
        <a:bodyPr/>
        <a:lstStyle/>
        <a:p>
          <a:endParaRPr lang="en-US"/>
        </a:p>
      </dgm:t>
    </dgm:pt>
    <dgm:pt modelId="{233AC5DC-552B-4589-A69E-55AE3F16AD3C}" type="sibTrans" cxnId="{C9C72497-054F-4B26-BB57-C1B133CA19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5C3EDB-F10A-40AF-A573-BD699B3697C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2.4GHz Frequency</a:t>
          </a:r>
          <a:endParaRPr lang="en-US"/>
        </a:p>
      </dgm:t>
    </dgm:pt>
    <dgm:pt modelId="{0D049BB1-B0CC-4740-B976-98D313AB3110}" type="parTrans" cxnId="{949641F1-42F7-4FD1-A725-B810E747B80B}">
      <dgm:prSet/>
      <dgm:spPr/>
      <dgm:t>
        <a:bodyPr/>
        <a:lstStyle/>
        <a:p>
          <a:endParaRPr lang="en-US"/>
        </a:p>
      </dgm:t>
    </dgm:pt>
    <dgm:pt modelId="{85F32EF7-9BF0-4DC8-B2AF-4F3F45144E5D}" type="sibTrans" cxnId="{949641F1-42F7-4FD1-A725-B810E747B8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37B053-FB7C-4596-BD6B-F035DD5924A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&lt; 100m Range</a:t>
          </a:r>
          <a:endParaRPr lang="en-US"/>
        </a:p>
      </dgm:t>
    </dgm:pt>
    <dgm:pt modelId="{52DB808D-6497-4D31-B432-34F91C0FFD62}" type="parTrans" cxnId="{B9E489F8-1CDE-4B77-B457-081BFD70893C}">
      <dgm:prSet/>
      <dgm:spPr/>
      <dgm:t>
        <a:bodyPr/>
        <a:lstStyle/>
        <a:p>
          <a:endParaRPr lang="en-US"/>
        </a:p>
      </dgm:t>
    </dgm:pt>
    <dgm:pt modelId="{897828B0-A1E1-46E2-9DBD-83C0D770F07C}" type="sibTrans" cxnId="{B9E489F8-1CDE-4B77-B457-081BFD70893C}">
      <dgm:prSet/>
      <dgm:spPr/>
      <dgm:t>
        <a:bodyPr/>
        <a:lstStyle/>
        <a:p>
          <a:endParaRPr lang="en-US"/>
        </a:p>
      </dgm:t>
    </dgm:pt>
    <dgm:pt modelId="{E59D799E-0825-4044-A764-7A9B7C752FF2}" type="pres">
      <dgm:prSet presAssocID="{CC3926F9-E1C3-4CD7-9333-AF86AD1C808F}" presName="root" presStyleCnt="0">
        <dgm:presLayoutVars>
          <dgm:dir/>
          <dgm:resizeHandles val="exact"/>
        </dgm:presLayoutVars>
      </dgm:prSet>
      <dgm:spPr/>
    </dgm:pt>
    <dgm:pt modelId="{D6701BF5-E0DC-4B58-B0F9-DB0621F8E727}" type="pres">
      <dgm:prSet presAssocID="{0AB75CBE-EB8F-4C1D-AE9A-25F6D7982F5D}" presName="compNode" presStyleCnt="0"/>
      <dgm:spPr/>
    </dgm:pt>
    <dgm:pt modelId="{2F71FA17-223F-4D10-98A6-4B8FD1163AE6}" type="pres">
      <dgm:prSet presAssocID="{0AB75CBE-EB8F-4C1D-AE9A-25F6D7982F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45CDDB10-8070-41F4-89A1-AC25498B36A5}" type="pres">
      <dgm:prSet presAssocID="{0AB75CBE-EB8F-4C1D-AE9A-25F6D7982F5D}" presName="spaceRect" presStyleCnt="0"/>
      <dgm:spPr/>
    </dgm:pt>
    <dgm:pt modelId="{BCA62EB0-E409-4380-BD1D-1D0D1CE1D71C}" type="pres">
      <dgm:prSet presAssocID="{0AB75CBE-EB8F-4C1D-AE9A-25F6D7982F5D}" presName="textRect" presStyleLbl="revTx" presStyleIdx="0" presStyleCnt="4">
        <dgm:presLayoutVars>
          <dgm:chMax val="1"/>
          <dgm:chPref val="1"/>
        </dgm:presLayoutVars>
      </dgm:prSet>
      <dgm:spPr/>
    </dgm:pt>
    <dgm:pt modelId="{5E3ED3EB-A6D1-4249-ABCA-95A5922473F0}" type="pres">
      <dgm:prSet presAssocID="{BF0D83FA-692F-4FFD-B083-A0D618E3FF07}" presName="sibTrans" presStyleCnt="0"/>
      <dgm:spPr/>
    </dgm:pt>
    <dgm:pt modelId="{DE4CE07A-F28B-45AE-B9BC-020AC0954077}" type="pres">
      <dgm:prSet presAssocID="{770AF3BE-52C9-47C7-BD3E-E2A6C8AF330C}" presName="compNode" presStyleCnt="0"/>
      <dgm:spPr/>
    </dgm:pt>
    <dgm:pt modelId="{FA8C0CB8-584E-4398-A30E-24E93B822F18}" type="pres">
      <dgm:prSet presAssocID="{770AF3BE-52C9-47C7-BD3E-E2A6C8AF33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D9517B0-FFE5-41C1-B355-19696958BC0B}" type="pres">
      <dgm:prSet presAssocID="{770AF3BE-52C9-47C7-BD3E-E2A6C8AF330C}" presName="spaceRect" presStyleCnt="0"/>
      <dgm:spPr/>
    </dgm:pt>
    <dgm:pt modelId="{E425E9A7-20EE-41C3-9A30-B76284102948}" type="pres">
      <dgm:prSet presAssocID="{770AF3BE-52C9-47C7-BD3E-E2A6C8AF330C}" presName="textRect" presStyleLbl="revTx" presStyleIdx="1" presStyleCnt="4">
        <dgm:presLayoutVars>
          <dgm:chMax val="1"/>
          <dgm:chPref val="1"/>
        </dgm:presLayoutVars>
      </dgm:prSet>
      <dgm:spPr/>
    </dgm:pt>
    <dgm:pt modelId="{140C2B87-AD59-441A-ADBA-8A2F272999E4}" type="pres">
      <dgm:prSet presAssocID="{233AC5DC-552B-4589-A69E-55AE3F16AD3C}" presName="sibTrans" presStyleCnt="0"/>
      <dgm:spPr/>
    </dgm:pt>
    <dgm:pt modelId="{A0FAFF1F-4A47-4991-AAFB-B1E201D41177}" type="pres">
      <dgm:prSet presAssocID="{1E5C3EDB-F10A-40AF-A573-BD699B3697C3}" presName="compNode" presStyleCnt="0"/>
      <dgm:spPr/>
    </dgm:pt>
    <dgm:pt modelId="{3B9C4F3B-327B-49A5-B845-51D3D81D5757}" type="pres">
      <dgm:prSet presAssocID="{1E5C3EDB-F10A-40AF-A573-BD699B3697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0BA6C57E-FFDE-41B9-AFFD-ED83FA5D88C8}" type="pres">
      <dgm:prSet presAssocID="{1E5C3EDB-F10A-40AF-A573-BD699B3697C3}" presName="spaceRect" presStyleCnt="0"/>
      <dgm:spPr/>
    </dgm:pt>
    <dgm:pt modelId="{AB9179DD-F9DA-4500-9146-67ED24734F3A}" type="pres">
      <dgm:prSet presAssocID="{1E5C3EDB-F10A-40AF-A573-BD699B3697C3}" presName="textRect" presStyleLbl="revTx" presStyleIdx="2" presStyleCnt="4">
        <dgm:presLayoutVars>
          <dgm:chMax val="1"/>
          <dgm:chPref val="1"/>
        </dgm:presLayoutVars>
      </dgm:prSet>
      <dgm:spPr/>
    </dgm:pt>
    <dgm:pt modelId="{2999D628-336A-4ADC-9A36-F6EEB0A5EF06}" type="pres">
      <dgm:prSet presAssocID="{85F32EF7-9BF0-4DC8-B2AF-4F3F45144E5D}" presName="sibTrans" presStyleCnt="0"/>
      <dgm:spPr/>
    </dgm:pt>
    <dgm:pt modelId="{3BC25F7C-D352-40EE-947E-6DDF36BA975E}" type="pres">
      <dgm:prSet presAssocID="{7637B053-FB7C-4596-BD6B-F035DD5924AB}" presName="compNode" presStyleCnt="0"/>
      <dgm:spPr/>
    </dgm:pt>
    <dgm:pt modelId="{074484E7-6631-4DD3-A45C-C475367EBF35}" type="pres">
      <dgm:prSet presAssocID="{7637B053-FB7C-4596-BD6B-F035DD5924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l"/>
        </a:ext>
      </dgm:extLst>
    </dgm:pt>
    <dgm:pt modelId="{B8EA922C-2DE1-4D4D-9988-633E29324FEF}" type="pres">
      <dgm:prSet presAssocID="{7637B053-FB7C-4596-BD6B-F035DD5924AB}" presName="spaceRect" presStyleCnt="0"/>
      <dgm:spPr/>
    </dgm:pt>
    <dgm:pt modelId="{9E6A7862-7AD0-4922-9071-857A92AE63E3}" type="pres">
      <dgm:prSet presAssocID="{7637B053-FB7C-4596-BD6B-F035DD5924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D062A02-1849-4727-AC62-42F05CD934EC}" type="presOf" srcId="{7637B053-FB7C-4596-BD6B-F035DD5924AB}" destId="{9E6A7862-7AD0-4922-9071-857A92AE63E3}" srcOrd="0" destOrd="0" presId="urn:microsoft.com/office/officeart/2018/2/layout/IconLabelList"/>
    <dgm:cxn modelId="{99223794-BBCD-4EEE-B8C0-54498651FAB8}" srcId="{CC3926F9-E1C3-4CD7-9333-AF86AD1C808F}" destId="{0AB75CBE-EB8F-4C1D-AE9A-25F6D7982F5D}" srcOrd="0" destOrd="0" parTransId="{0E94083D-8A14-4849-8FF3-F25973DE1F44}" sibTransId="{BF0D83FA-692F-4FFD-B083-A0D618E3FF07}"/>
    <dgm:cxn modelId="{C9C72497-054F-4B26-BB57-C1B133CA198C}" srcId="{CC3926F9-E1C3-4CD7-9333-AF86AD1C808F}" destId="{770AF3BE-52C9-47C7-BD3E-E2A6C8AF330C}" srcOrd="1" destOrd="0" parTransId="{D90291F9-3DCB-49AC-A168-3519515B08BB}" sibTransId="{233AC5DC-552B-4589-A69E-55AE3F16AD3C}"/>
    <dgm:cxn modelId="{15E365B9-F1F2-4EC1-8510-5BEE0A18B8AA}" type="presOf" srcId="{1E5C3EDB-F10A-40AF-A573-BD699B3697C3}" destId="{AB9179DD-F9DA-4500-9146-67ED24734F3A}" srcOrd="0" destOrd="0" presId="urn:microsoft.com/office/officeart/2018/2/layout/IconLabelList"/>
    <dgm:cxn modelId="{FD2D70D6-8E53-4163-9519-719DD930A2D5}" type="presOf" srcId="{770AF3BE-52C9-47C7-BD3E-E2A6C8AF330C}" destId="{E425E9A7-20EE-41C3-9A30-B76284102948}" srcOrd="0" destOrd="0" presId="urn:microsoft.com/office/officeart/2018/2/layout/IconLabelList"/>
    <dgm:cxn modelId="{F93CB4F0-F9C7-4548-BD28-6D6EC7E95575}" type="presOf" srcId="{CC3926F9-E1C3-4CD7-9333-AF86AD1C808F}" destId="{E59D799E-0825-4044-A764-7A9B7C752FF2}" srcOrd="0" destOrd="0" presId="urn:microsoft.com/office/officeart/2018/2/layout/IconLabelList"/>
    <dgm:cxn modelId="{949641F1-42F7-4FD1-A725-B810E747B80B}" srcId="{CC3926F9-E1C3-4CD7-9333-AF86AD1C808F}" destId="{1E5C3EDB-F10A-40AF-A573-BD699B3697C3}" srcOrd="2" destOrd="0" parTransId="{0D049BB1-B0CC-4740-B976-98D313AB3110}" sibTransId="{85F32EF7-9BF0-4DC8-B2AF-4F3F45144E5D}"/>
    <dgm:cxn modelId="{6AB8CCF7-8DAF-4B8C-AAD3-543C20AAE52F}" type="presOf" srcId="{0AB75CBE-EB8F-4C1D-AE9A-25F6D7982F5D}" destId="{BCA62EB0-E409-4380-BD1D-1D0D1CE1D71C}" srcOrd="0" destOrd="0" presId="urn:microsoft.com/office/officeart/2018/2/layout/IconLabelList"/>
    <dgm:cxn modelId="{B9E489F8-1CDE-4B77-B457-081BFD70893C}" srcId="{CC3926F9-E1C3-4CD7-9333-AF86AD1C808F}" destId="{7637B053-FB7C-4596-BD6B-F035DD5924AB}" srcOrd="3" destOrd="0" parTransId="{52DB808D-6497-4D31-B432-34F91C0FFD62}" sibTransId="{897828B0-A1E1-46E2-9DBD-83C0D770F07C}"/>
    <dgm:cxn modelId="{47C296D1-5F61-4D34-881E-49691439EC9E}" type="presParOf" srcId="{E59D799E-0825-4044-A764-7A9B7C752FF2}" destId="{D6701BF5-E0DC-4B58-B0F9-DB0621F8E727}" srcOrd="0" destOrd="0" presId="urn:microsoft.com/office/officeart/2018/2/layout/IconLabelList"/>
    <dgm:cxn modelId="{AE39B8C2-8691-4E60-801D-DCD777CA5E74}" type="presParOf" srcId="{D6701BF5-E0DC-4B58-B0F9-DB0621F8E727}" destId="{2F71FA17-223F-4D10-98A6-4B8FD1163AE6}" srcOrd="0" destOrd="0" presId="urn:microsoft.com/office/officeart/2018/2/layout/IconLabelList"/>
    <dgm:cxn modelId="{B8B3B25E-9633-4DA4-9C33-58A3136E1F9F}" type="presParOf" srcId="{D6701BF5-E0DC-4B58-B0F9-DB0621F8E727}" destId="{45CDDB10-8070-41F4-89A1-AC25498B36A5}" srcOrd="1" destOrd="0" presId="urn:microsoft.com/office/officeart/2018/2/layout/IconLabelList"/>
    <dgm:cxn modelId="{64CB9ABE-F1B6-44F5-89A8-D780EB1B10FD}" type="presParOf" srcId="{D6701BF5-E0DC-4B58-B0F9-DB0621F8E727}" destId="{BCA62EB0-E409-4380-BD1D-1D0D1CE1D71C}" srcOrd="2" destOrd="0" presId="urn:microsoft.com/office/officeart/2018/2/layout/IconLabelList"/>
    <dgm:cxn modelId="{02E56055-F4B7-4E6A-8463-81A8E725721B}" type="presParOf" srcId="{E59D799E-0825-4044-A764-7A9B7C752FF2}" destId="{5E3ED3EB-A6D1-4249-ABCA-95A5922473F0}" srcOrd="1" destOrd="0" presId="urn:microsoft.com/office/officeart/2018/2/layout/IconLabelList"/>
    <dgm:cxn modelId="{E8E8D408-34EB-4F9C-BCC8-C42841ACFF81}" type="presParOf" srcId="{E59D799E-0825-4044-A764-7A9B7C752FF2}" destId="{DE4CE07A-F28B-45AE-B9BC-020AC0954077}" srcOrd="2" destOrd="0" presId="urn:microsoft.com/office/officeart/2018/2/layout/IconLabelList"/>
    <dgm:cxn modelId="{EB1FADC9-8409-42AC-B9D8-90454B66A78A}" type="presParOf" srcId="{DE4CE07A-F28B-45AE-B9BC-020AC0954077}" destId="{FA8C0CB8-584E-4398-A30E-24E93B822F18}" srcOrd="0" destOrd="0" presId="urn:microsoft.com/office/officeart/2018/2/layout/IconLabelList"/>
    <dgm:cxn modelId="{433B1C2C-F28D-4A80-8E36-2DC1E1D4D799}" type="presParOf" srcId="{DE4CE07A-F28B-45AE-B9BC-020AC0954077}" destId="{1D9517B0-FFE5-41C1-B355-19696958BC0B}" srcOrd="1" destOrd="0" presId="urn:microsoft.com/office/officeart/2018/2/layout/IconLabelList"/>
    <dgm:cxn modelId="{67C80957-6753-46EC-97A9-876810E1332E}" type="presParOf" srcId="{DE4CE07A-F28B-45AE-B9BC-020AC0954077}" destId="{E425E9A7-20EE-41C3-9A30-B76284102948}" srcOrd="2" destOrd="0" presId="urn:microsoft.com/office/officeart/2018/2/layout/IconLabelList"/>
    <dgm:cxn modelId="{AC50D637-5380-432E-9F6D-D2F9EFA393CB}" type="presParOf" srcId="{E59D799E-0825-4044-A764-7A9B7C752FF2}" destId="{140C2B87-AD59-441A-ADBA-8A2F272999E4}" srcOrd="3" destOrd="0" presId="urn:microsoft.com/office/officeart/2018/2/layout/IconLabelList"/>
    <dgm:cxn modelId="{9046B712-0471-4B65-8506-B72852EAE8A1}" type="presParOf" srcId="{E59D799E-0825-4044-A764-7A9B7C752FF2}" destId="{A0FAFF1F-4A47-4991-AAFB-B1E201D41177}" srcOrd="4" destOrd="0" presId="urn:microsoft.com/office/officeart/2018/2/layout/IconLabelList"/>
    <dgm:cxn modelId="{684E09CC-1FD9-41F7-AF61-8922CDACB54F}" type="presParOf" srcId="{A0FAFF1F-4A47-4991-AAFB-B1E201D41177}" destId="{3B9C4F3B-327B-49A5-B845-51D3D81D5757}" srcOrd="0" destOrd="0" presId="urn:microsoft.com/office/officeart/2018/2/layout/IconLabelList"/>
    <dgm:cxn modelId="{2BB6926B-071B-440C-BE70-5C43F7E0BB67}" type="presParOf" srcId="{A0FAFF1F-4A47-4991-AAFB-B1E201D41177}" destId="{0BA6C57E-FFDE-41B9-AFFD-ED83FA5D88C8}" srcOrd="1" destOrd="0" presId="urn:microsoft.com/office/officeart/2018/2/layout/IconLabelList"/>
    <dgm:cxn modelId="{A63DD844-BF9D-4CE6-8B4A-939CA2FA2A56}" type="presParOf" srcId="{A0FAFF1F-4A47-4991-AAFB-B1E201D41177}" destId="{AB9179DD-F9DA-4500-9146-67ED24734F3A}" srcOrd="2" destOrd="0" presId="urn:microsoft.com/office/officeart/2018/2/layout/IconLabelList"/>
    <dgm:cxn modelId="{8AEE263D-1C5E-4D28-A063-EEC5EB4AC97D}" type="presParOf" srcId="{E59D799E-0825-4044-A764-7A9B7C752FF2}" destId="{2999D628-336A-4ADC-9A36-F6EEB0A5EF06}" srcOrd="5" destOrd="0" presId="urn:microsoft.com/office/officeart/2018/2/layout/IconLabelList"/>
    <dgm:cxn modelId="{8D932FF0-04AD-460B-BEE2-C7A7497D3F81}" type="presParOf" srcId="{E59D799E-0825-4044-A764-7A9B7C752FF2}" destId="{3BC25F7C-D352-40EE-947E-6DDF36BA975E}" srcOrd="6" destOrd="0" presId="urn:microsoft.com/office/officeart/2018/2/layout/IconLabelList"/>
    <dgm:cxn modelId="{CFF64C0D-72F1-499C-A2EB-7DD5241FD55B}" type="presParOf" srcId="{3BC25F7C-D352-40EE-947E-6DDF36BA975E}" destId="{074484E7-6631-4DD3-A45C-C475367EBF35}" srcOrd="0" destOrd="0" presId="urn:microsoft.com/office/officeart/2018/2/layout/IconLabelList"/>
    <dgm:cxn modelId="{BD6836E8-2B85-48A7-925B-26ABFFADC199}" type="presParOf" srcId="{3BC25F7C-D352-40EE-947E-6DDF36BA975E}" destId="{B8EA922C-2DE1-4D4D-9988-633E29324FEF}" srcOrd="1" destOrd="0" presId="urn:microsoft.com/office/officeart/2018/2/layout/IconLabelList"/>
    <dgm:cxn modelId="{74E7AE88-B7FC-4923-93F2-9EB9EA5C10DA}" type="presParOf" srcId="{3BC25F7C-D352-40EE-947E-6DDF36BA975E}" destId="{9E6A7862-7AD0-4922-9071-857A92AE63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A3D576-3BEE-4651-9734-AEBDD55A9C0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8FA5DFA-F9CE-4A3D-8B32-BAE9E1DF080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Standby - Device is powered off and not transmitting</a:t>
          </a:r>
          <a:endParaRPr lang="en-US"/>
        </a:p>
      </dgm:t>
    </dgm:pt>
    <dgm:pt modelId="{C84DFF1F-8CDA-48FA-AC18-1CCCB6D48ED3}" type="parTrans" cxnId="{BAD88874-E3CF-4620-8C2F-F692479818D0}">
      <dgm:prSet/>
      <dgm:spPr/>
      <dgm:t>
        <a:bodyPr/>
        <a:lstStyle/>
        <a:p>
          <a:endParaRPr lang="en-US"/>
        </a:p>
      </dgm:t>
    </dgm:pt>
    <dgm:pt modelId="{33D98994-D099-4E64-8602-9079DA1D4A73}" type="sibTrans" cxnId="{BAD88874-E3CF-4620-8C2F-F692479818D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BB5051-F5D1-4675-9B5C-9524E0EA821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Advertising - Device is advertising itself out to all nearby devices, it is also listening for responses</a:t>
          </a:r>
          <a:endParaRPr lang="en-US"/>
        </a:p>
      </dgm:t>
    </dgm:pt>
    <dgm:pt modelId="{BB704FE2-B33B-4E28-94BF-65BB45F3372C}" type="parTrans" cxnId="{E5F056B7-C89F-45CB-8C44-5E79DFDFED03}">
      <dgm:prSet/>
      <dgm:spPr/>
      <dgm:t>
        <a:bodyPr/>
        <a:lstStyle/>
        <a:p>
          <a:endParaRPr lang="en-US"/>
        </a:p>
      </dgm:t>
    </dgm:pt>
    <dgm:pt modelId="{46547E56-86E8-4239-BDC7-1A5770853028}" type="sibTrans" cxnId="{E5F056B7-C89F-45CB-8C44-5E79DFDFED0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E8973A-6409-46DE-98DD-16058E293E4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Scanning - Device is listening to all packets sent over all channels, used to scan for devices</a:t>
          </a:r>
          <a:endParaRPr lang="en-US" dirty="0"/>
        </a:p>
      </dgm:t>
    </dgm:pt>
    <dgm:pt modelId="{5B14EBFD-65E9-43AC-8313-B145C7451618}" type="parTrans" cxnId="{A18728C1-AFAD-4F51-9DF4-58AC4B58DAD0}">
      <dgm:prSet/>
      <dgm:spPr/>
      <dgm:t>
        <a:bodyPr/>
        <a:lstStyle/>
        <a:p>
          <a:endParaRPr lang="en-US"/>
        </a:p>
      </dgm:t>
    </dgm:pt>
    <dgm:pt modelId="{286894AA-8C1F-4A9C-AAE3-6F1C1C700ABB}" type="sibTrans" cxnId="{A18728C1-AFAD-4F51-9DF4-58AC4B58DAD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8EAEA5A-3DEB-469F-8606-8B2B5934E4E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Initialising - State a central device enters before a connection is established to peripherals (Waiting for connection(s) to be made) </a:t>
          </a:r>
          <a:endParaRPr lang="en-US"/>
        </a:p>
      </dgm:t>
    </dgm:pt>
    <dgm:pt modelId="{89999D63-DA27-479F-8DB0-6058CD96CF82}" type="parTrans" cxnId="{1506A963-D53A-4102-AEEF-C2B9B671E47B}">
      <dgm:prSet/>
      <dgm:spPr/>
      <dgm:t>
        <a:bodyPr/>
        <a:lstStyle/>
        <a:p>
          <a:endParaRPr lang="en-US"/>
        </a:p>
      </dgm:t>
    </dgm:pt>
    <dgm:pt modelId="{7DF56FBD-E35B-4B4E-B0E4-550AE182613D}" type="sibTrans" cxnId="{1506A963-D53A-4102-AEEF-C2B9B671E47B}">
      <dgm:prSet/>
      <dgm:spPr/>
      <dgm:t>
        <a:bodyPr/>
        <a:lstStyle/>
        <a:p>
          <a:endParaRPr lang="en-US"/>
        </a:p>
      </dgm:t>
    </dgm:pt>
    <dgm:pt modelId="{7F73A34F-0507-4C3E-8F25-61AC7B282755}" type="pres">
      <dgm:prSet presAssocID="{C1A3D576-3BEE-4651-9734-AEBDD55A9C03}" presName="root" presStyleCnt="0">
        <dgm:presLayoutVars>
          <dgm:dir/>
          <dgm:resizeHandles val="exact"/>
        </dgm:presLayoutVars>
      </dgm:prSet>
      <dgm:spPr/>
    </dgm:pt>
    <dgm:pt modelId="{C99B3C66-B519-4D7C-BFDA-60B41C47AA55}" type="pres">
      <dgm:prSet presAssocID="{C1A3D576-3BEE-4651-9734-AEBDD55A9C03}" presName="container" presStyleCnt="0">
        <dgm:presLayoutVars>
          <dgm:dir/>
          <dgm:resizeHandles val="exact"/>
        </dgm:presLayoutVars>
      </dgm:prSet>
      <dgm:spPr/>
    </dgm:pt>
    <dgm:pt modelId="{1333E257-A09E-4DB5-AA15-8C88094A7C3E}" type="pres">
      <dgm:prSet presAssocID="{B8FA5DFA-F9CE-4A3D-8B32-BAE9E1DF080E}" presName="compNode" presStyleCnt="0"/>
      <dgm:spPr/>
    </dgm:pt>
    <dgm:pt modelId="{AE8D0A27-9EBD-4B02-990C-8C921FB156E2}" type="pres">
      <dgm:prSet presAssocID="{B8FA5DFA-F9CE-4A3D-8B32-BAE9E1DF080E}" presName="iconBgRect" presStyleLbl="bgShp" presStyleIdx="0" presStyleCnt="4"/>
      <dgm:spPr/>
    </dgm:pt>
    <dgm:pt modelId="{62DA9AD6-D24D-4852-9DAA-30C2B6B2F0EC}" type="pres">
      <dgm:prSet presAssocID="{B8FA5DFA-F9CE-4A3D-8B32-BAE9E1DF080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5EB515CF-E89C-4430-BA86-F10A88DA5295}" type="pres">
      <dgm:prSet presAssocID="{B8FA5DFA-F9CE-4A3D-8B32-BAE9E1DF080E}" presName="spaceRect" presStyleCnt="0"/>
      <dgm:spPr/>
    </dgm:pt>
    <dgm:pt modelId="{6D041DB0-D063-487A-81E3-567621B1767E}" type="pres">
      <dgm:prSet presAssocID="{B8FA5DFA-F9CE-4A3D-8B32-BAE9E1DF080E}" presName="textRect" presStyleLbl="revTx" presStyleIdx="0" presStyleCnt="4">
        <dgm:presLayoutVars>
          <dgm:chMax val="1"/>
          <dgm:chPref val="1"/>
        </dgm:presLayoutVars>
      </dgm:prSet>
      <dgm:spPr/>
    </dgm:pt>
    <dgm:pt modelId="{DD61D3E4-896D-4E79-9CCE-83E8D6AB19AB}" type="pres">
      <dgm:prSet presAssocID="{33D98994-D099-4E64-8602-9079DA1D4A73}" presName="sibTrans" presStyleLbl="sibTrans2D1" presStyleIdx="0" presStyleCnt="0"/>
      <dgm:spPr/>
    </dgm:pt>
    <dgm:pt modelId="{BEA88F00-6AED-48C5-B16F-48B55641E613}" type="pres">
      <dgm:prSet presAssocID="{CFBB5051-F5D1-4675-9B5C-9524E0EA8219}" presName="compNode" presStyleCnt="0"/>
      <dgm:spPr/>
    </dgm:pt>
    <dgm:pt modelId="{1092412A-6F2C-4743-BFD7-4A5105D85CB2}" type="pres">
      <dgm:prSet presAssocID="{CFBB5051-F5D1-4675-9B5C-9524E0EA8219}" presName="iconBgRect" presStyleLbl="bgShp" presStyleIdx="1" presStyleCnt="4"/>
      <dgm:spPr/>
    </dgm:pt>
    <dgm:pt modelId="{49F9B7F3-F7C6-43C0-8D6B-8D94AB555F1E}" type="pres">
      <dgm:prSet presAssocID="{CFBB5051-F5D1-4675-9B5C-9524E0EA82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E0E35A71-0499-4A54-8705-79ECF38DCD44}" type="pres">
      <dgm:prSet presAssocID="{CFBB5051-F5D1-4675-9B5C-9524E0EA8219}" presName="spaceRect" presStyleCnt="0"/>
      <dgm:spPr/>
    </dgm:pt>
    <dgm:pt modelId="{8D82939A-98AF-4D10-9E5C-B139ACABDDC8}" type="pres">
      <dgm:prSet presAssocID="{CFBB5051-F5D1-4675-9B5C-9524E0EA8219}" presName="textRect" presStyleLbl="revTx" presStyleIdx="1" presStyleCnt="4">
        <dgm:presLayoutVars>
          <dgm:chMax val="1"/>
          <dgm:chPref val="1"/>
        </dgm:presLayoutVars>
      </dgm:prSet>
      <dgm:spPr/>
    </dgm:pt>
    <dgm:pt modelId="{31B43419-0AA4-44FD-ACA7-56E5E1AC7B4B}" type="pres">
      <dgm:prSet presAssocID="{46547E56-86E8-4239-BDC7-1A5770853028}" presName="sibTrans" presStyleLbl="sibTrans2D1" presStyleIdx="0" presStyleCnt="0"/>
      <dgm:spPr/>
    </dgm:pt>
    <dgm:pt modelId="{B2E35DAB-9D51-42DB-AB9C-BC454F422BDB}" type="pres">
      <dgm:prSet presAssocID="{FEE8973A-6409-46DE-98DD-16058E293E4A}" presName="compNode" presStyleCnt="0"/>
      <dgm:spPr/>
    </dgm:pt>
    <dgm:pt modelId="{7AC9B81C-80F1-4AE9-B978-E9AD43E2CBD9}" type="pres">
      <dgm:prSet presAssocID="{FEE8973A-6409-46DE-98DD-16058E293E4A}" presName="iconBgRect" presStyleLbl="bgShp" presStyleIdx="2" presStyleCnt="4"/>
      <dgm:spPr/>
    </dgm:pt>
    <dgm:pt modelId="{C6C5B721-1092-442F-8406-460506A9C4B1}" type="pres">
      <dgm:prSet presAssocID="{FEE8973A-6409-46DE-98DD-16058E293E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89B98333-10A7-4AD6-8C67-E659DED6D1B5}" type="pres">
      <dgm:prSet presAssocID="{FEE8973A-6409-46DE-98DD-16058E293E4A}" presName="spaceRect" presStyleCnt="0"/>
      <dgm:spPr/>
    </dgm:pt>
    <dgm:pt modelId="{C1994BEC-2BF4-4DD0-B24E-6821D18B70A6}" type="pres">
      <dgm:prSet presAssocID="{FEE8973A-6409-46DE-98DD-16058E293E4A}" presName="textRect" presStyleLbl="revTx" presStyleIdx="2" presStyleCnt="4">
        <dgm:presLayoutVars>
          <dgm:chMax val="1"/>
          <dgm:chPref val="1"/>
        </dgm:presLayoutVars>
      </dgm:prSet>
      <dgm:spPr/>
    </dgm:pt>
    <dgm:pt modelId="{A8D538E7-5459-4A0A-A320-4BE36B726163}" type="pres">
      <dgm:prSet presAssocID="{286894AA-8C1F-4A9C-AAE3-6F1C1C700ABB}" presName="sibTrans" presStyleLbl="sibTrans2D1" presStyleIdx="0" presStyleCnt="0"/>
      <dgm:spPr/>
    </dgm:pt>
    <dgm:pt modelId="{C25285A5-9C30-443A-8324-1BE34F4786D7}" type="pres">
      <dgm:prSet presAssocID="{48EAEA5A-3DEB-469F-8606-8B2B5934E4E1}" presName="compNode" presStyleCnt="0"/>
      <dgm:spPr/>
    </dgm:pt>
    <dgm:pt modelId="{99EADA8A-D679-4905-BA52-2C1EC0F26887}" type="pres">
      <dgm:prSet presAssocID="{48EAEA5A-3DEB-469F-8606-8B2B5934E4E1}" presName="iconBgRect" presStyleLbl="bgShp" presStyleIdx="3" presStyleCnt="4"/>
      <dgm:spPr/>
    </dgm:pt>
    <dgm:pt modelId="{5928E3C3-6D29-48B3-A1F1-31C39B46A607}" type="pres">
      <dgm:prSet presAssocID="{48EAEA5A-3DEB-469F-8606-8B2B5934E4E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DE8DDA05-4EF0-49D6-AC88-20717FC849C7}" type="pres">
      <dgm:prSet presAssocID="{48EAEA5A-3DEB-469F-8606-8B2B5934E4E1}" presName="spaceRect" presStyleCnt="0"/>
      <dgm:spPr/>
    </dgm:pt>
    <dgm:pt modelId="{40B5E15B-F7F3-4DA7-BB04-33B0BCFFC7F8}" type="pres">
      <dgm:prSet presAssocID="{48EAEA5A-3DEB-469F-8606-8B2B5934E4E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452BF26-684A-48F4-8BAC-4BBF27A8F43C}" type="presOf" srcId="{33D98994-D099-4E64-8602-9079DA1D4A73}" destId="{DD61D3E4-896D-4E79-9CCE-83E8D6AB19AB}" srcOrd="0" destOrd="0" presId="urn:microsoft.com/office/officeart/2018/2/layout/IconCircleList"/>
    <dgm:cxn modelId="{4EFA3739-8AF8-43C7-B266-C4FAFC9D1AA1}" type="presOf" srcId="{286894AA-8C1F-4A9C-AAE3-6F1C1C700ABB}" destId="{A8D538E7-5459-4A0A-A320-4BE36B726163}" srcOrd="0" destOrd="0" presId="urn:microsoft.com/office/officeart/2018/2/layout/IconCircleList"/>
    <dgm:cxn modelId="{1506A963-D53A-4102-AEEF-C2B9B671E47B}" srcId="{C1A3D576-3BEE-4651-9734-AEBDD55A9C03}" destId="{48EAEA5A-3DEB-469F-8606-8B2B5934E4E1}" srcOrd="3" destOrd="0" parTransId="{89999D63-DA27-479F-8DB0-6058CD96CF82}" sibTransId="{7DF56FBD-E35B-4B4E-B0E4-550AE182613D}"/>
    <dgm:cxn modelId="{F57DC463-74CD-4FC2-AF95-78330A90BD2A}" type="presOf" srcId="{CFBB5051-F5D1-4675-9B5C-9524E0EA8219}" destId="{8D82939A-98AF-4D10-9E5C-B139ACABDDC8}" srcOrd="0" destOrd="0" presId="urn:microsoft.com/office/officeart/2018/2/layout/IconCircleList"/>
    <dgm:cxn modelId="{E581D770-BEE8-4480-97F8-2FB6DD68D6E4}" type="presOf" srcId="{46547E56-86E8-4239-BDC7-1A5770853028}" destId="{31B43419-0AA4-44FD-ACA7-56E5E1AC7B4B}" srcOrd="0" destOrd="0" presId="urn:microsoft.com/office/officeart/2018/2/layout/IconCircleList"/>
    <dgm:cxn modelId="{BAD88874-E3CF-4620-8C2F-F692479818D0}" srcId="{C1A3D576-3BEE-4651-9734-AEBDD55A9C03}" destId="{B8FA5DFA-F9CE-4A3D-8B32-BAE9E1DF080E}" srcOrd="0" destOrd="0" parTransId="{C84DFF1F-8CDA-48FA-AC18-1CCCB6D48ED3}" sibTransId="{33D98994-D099-4E64-8602-9079DA1D4A73}"/>
    <dgm:cxn modelId="{894B9E78-BE58-464E-8322-612ABCAC66F2}" type="presOf" srcId="{48EAEA5A-3DEB-469F-8606-8B2B5934E4E1}" destId="{40B5E15B-F7F3-4DA7-BB04-33B0BCFFC7F8}" srcOrd="0" destOrd="0" presId="urn:microsoft.com/office/officeart/2018/2/layout/IconCircleList"/>
    <dgm:cxn modelId="{CFC29091-3E2C-4B37-A873-2BD3091F32C9}" type="presOf" srcId="{C1A3D576-3BEE-4651-9734-AEBDD55A9C03}" destId="{7F73A34F-0507-4C3E-8F25-61AC7B282755}" srcOrd="0" destOrd="0" presId="urn:microsoft.com/office/officeart/2018/2/layout/IconCircleList"/>
    <dgm:cxn modelId="{DE5D12AA-2AC1-4C85-94C9-175E0DD8959C}" type="presOf" srcId="{B8FA5DFA-F9CE-4A3D-8B32-BAE9E1DF080E}" destId="{6D041DB0-D063-487A-81E3-567621B1767E}" srcOrd="0" destOrd="0" presId="urn:microsoft.com/office/officeart/2018/2/layout/IconCircleList"/>
    <dgm:cxn modelId="{E5F056B7-C89F-45CB-8C44-5E79DFDFED03}" srcId="{C1A3D576-3BEE-4651-9734-AEBDD55A9C03}" destId="{CFBB5051-F5D1-4675-9B5C-9524E0EA8219}" srcOrd="1" destOrd="0" parTransId="{BB704FE2-B33B-4E28-94BF-65BB45F3372C}" sibTransId="{46547E56-86E8-4239-BDC7-1A5770853028}"/>
    <dgm:cxn modelId="{A18728C1-AFAD-4F51-9DF4-58AC4B58DAD0}" srcId="{C1A3D576-3BEE-4651-9734-AEBDD55A9C03}" destId="{FEE8973A-6409-46DE-98DD-16058E293E4A}" srcOrd="2" destOrd="0" parTransId="{5B14EBFD-65E9-43AC-8313-B145C7451618}" sibTransId="{286894AA-8C1F-4A9C-AAE3-6F1C1C700ABB}"/>
    <dgm:cxn modelId="{50B55DFD-7226-4AA7-BBA9-367046AF1BB6}" type="presOf" srcId="{FEE8973A-6409-46DE-98DD-16058E293E4A}" destId="{C1994BEC-2BF4-4DD0-B24E-6821D18B70A6}" srcOrd="0" destOrd="0" presId="urn:microsoft.com/office/officeart/2018/2/layout/IconCircleList"/>
    <dgm:cxn modelId="{18AEE554-A34D-444B-8B5E-9A188D2263BC}" type="presParOf" srcId="{7F73A34F-0507-4C3E-8F25-61AC7B282755}" destId="{C99B3C66-B519-4D7C-BFDA-60B41C47AA55}" srcOrd="0" destOrd="0" presId="urn:microsoft.com/office/officeart/2018/2/layout/IconCircleList"/>
    <dgm:cxn modelId="{2193D41B-8F05-47FE-B285-4EDE369AB40C}" type="presParOf" srcId="{C99B3C66-B519-4D7C-BFDA-60B41C47AA55}" destId="{1333E257-A09E-4DB5-AA15-8C88094A7C3E}" srcOrd="0" destOrd="0" presId="urn:microsoft.com/office/officeart/2018/2/layout/IconCircleList"/>
    <dgm:cxn modelId="{7C5A227D-5F7A-408B-8726-5487EFAA13B3}" type="presParOf" srcId="{1333E257-A09E-4DB5-AA15-8C88094A7C3E}" destId="{AE8D0A27-9EBD-4B02-990C-8C921FB156E2}" srcOrd="0" destOrd="0" presId="urn:microsoft.com/office/officeart/2018/2/layout/IconCircleList"/>
    <dgm:cxn modelId="{F106BC46-AE3A-4B18-8142-F2EE3199B461}" type="presParOf" srcId="{1333E257-A09E-4DB5-AA15-8C88094A7C3E}" destId="{62DA9AD6-D24D-4852-9DAA-30C2B6B2F0EC}" srcOrd="1" destOrd="0" presId="urn:microsoft.com/office/officeart/2018/2/layout/IconCircleList"/>
    <dgm:cxn modelId="{536051C4-36A5-49BB-992D-6960E6055F09}" type="presParOf" srcId="{1333E257-A09E-4DB5-AA15-8C88094A7C3E}" destId="{5EB515CF-E89C-4430-BA86-F10A88DA5295}" srcOrd="2" destOrd="0" presId="urn:microsoft.com/office/officeart/2018/2/layout/IconCircleList"/>
    <dgm:cxn modelId="{E71DAAA9-6C18-47E4-93D7-3DCE1E188DD3}" type="presParOf" srcId="{1333E257-A09E-4DB5-AA15-8C88094A7C3E}" destId="{6D041DB0-D063-487A-81E3-567621B1767E}" srcOrd="3" destOrd="0" presId="urn:microsoft.com/office/officeart/2018/2/layout/IconCircleList"/>
    <dgm:cxn modelId="{3B114890-D0FB-45CB-8C76-A3C67EEECF74}" type="presParOf" srcId="{C99B3C66-B519-4D7C-BFDA-60B41C47AA55}" destId="{DD61D3E4-896D-4E79-9CCE-83E8D6AB19AB}" srcOrd="1" destOrd="0" presId="urn:microsoft.com/office/officeart/2018/2/layout/IconCircleList"/>
    <dgm:cxn modelId="{85CF12DD-0581-489F-86B9-8A7EDA4A3965}" type="presParOf" srcId="{C99B3C66-B519-4D7C-BFDA-60B41C47AA55}" destId="{BEA88F00-6AED-48C5-B16F-48B55641E613}" srcOrd="2" destOrd="0" presId="urn:microsoft.com/office/officeart/2018/2/layout/IconCircleList"/>
    <dgm:cxn modelId="{DDF51BA7-03D6-4382-AB79-629AC3184536}" type="presParOf" srcId="{BEA88F00-6AED-48C5-B16F-48B55641E613}" destId="{1092412A-6F2C-4743-BFD7-4A5105D85CB2}" srcOrd="0" destOrd="0" presId="urn:microsoft.com/office/officeart/2018/2/layout/IconCircleList"/>
    <dgm:cxn modelId="{9E6F3029-D505-4660-A70F-EE2ED56B57ED}" type="presParOf" srcId="{BEA88F00-6AED-48C5-B16F-48B55641E613}" destId="{49F9B7F3-F7C6-43C0-8D6B-8D94AB555F1E}" srcOrd="1" destOrd="0" presId="urn:microsoft.com/office/officeart/2018/2/layout/IconCircleList"/>
    <dgm:cxn modelId="{E04C1A74-9D65-4189-B5D6-90AD37FD228A}" type="presParOf" srcId="{BEA88F00-6AED-48C5-B16F-48B55641E613}" destId="{E0E35A71-0499-4A54-8705-79ECF38DCD44}" srcOrd="2" destOrd="0" presId="urn:microsoft.com/office/officeart/2018/2/layout/IconCircleList"/>
    <dgm:cxn modelId="{D1529C06-29D5-4E9B-82C0-FC0A34823F76}" type="presParOf" srcId="{BEA88F00-6AED-48C5-B16F-48B55641E613}" destId="{8D82939A-98AF-4D10-9E5C-B139ACABDDC8}" srcOrd="3" destOrd="0" presId="urn:microsoft.com/office/officeart/2018/2/layout/IconCircleList"/>
    <dgm:cxn modelId="{28317B4B-FBCC-4E64-84FD-940C21F10C67}" type="presParOf" srcId="{C99B3C66-B519-4D7C-BFDA-60B41C47AA55}" destId="{31B43419-0AA4-44FD-ACA7-56E5E1AC7B4B}" srcOrd="3" destOrd="0" presId="urn:microsoft.com/office/officeart/2018/2/layout/IconCircleList"/>
    <dgm:cxn modelId="{1DFAE1A3-EC2C-4363-99F0-338F4EA12297}" type="presParOf" srcId="{C99B3C66-B519-4D7C-BFDA-60B41C47AA55}" destId="{B2E35DAB-9D51-42DB-AB9C-BC454F422BDB}" srcOrd="4" destOrd="0" presId="urn:microsoft.com/office/officeart/2018/2/layout/IconCircleList"/>
    <dgm:cxn modelId="{5A7140D6-AF3F-4F62-A449-02479499A9A8}" type="presParOf" srcId="{B2E35DAB-9D51-42DB-AB9C-BC454F422BDB}" destId="{7AC9B81C-80F1-4AE9-B978-E9AD43E2CBD9}" srcOrd="0" destOrd="0" presId="urn:microsoft.com/office/officeart/2018/2/layout/IconCircleList"/>
    <dgm:cxn modelId="{9BB37DAE-0250-46C2-871F-01220E83F262}" type="presParOf" srcId="{B2E35DAB-9D51-42DB-AB9C-BC454F422BDB}" destId="{C6C5B721-1092-442F-8406-460506A9C4B1}" srcOrd="1" destOrd="0" presId="urn:microsoft.com/office/officeart/2018/2/layout/IconCircleList"/>
    <dgm:cxn modelId="{8E54A0D2-B038-482B-912F-8125733BA6AE}" type="presParOf" srcId="{B2E35DAB-9D51-42DB-AB9C-BC454F422BDB}" destId="{89B98333-10A7-4AD6-8C67-E659DED6D1B5}" srcOrd="2" destOrd="0" presId="urn:microsoft.com/office/officeart/2018/2/layout/IconCircleList"/>
    <dgm:cxn modelId="{8BFC373F-1E4C-4223-BEB0-3B0F6A7F0391}" type="presParOf" srcId="{B2E35DAB-9D51-42DB-AB9C-BC454F422BDB}" destId="{C1994BEC-2BF4-4DD0-B24E-6821D18B70A6}" srcOrd="3" destOrd="0" presId="urn:microsoft.com/office/officeart/2018/2/layout/IconCircleList"/>
    <dgm:cxn modelId="{14464D8A-459F-4371-9F84-E2844CBDE64C}" type="presParOf" srcId="{C99B3C66-B519-4D7C-BFDA-60B41C47AA55}" destId="{A8D538E7-5459-4A0A-A320-4BE36B726163}" srcOrd="5" destOrd="0" presId="urn:microsoft.com/office/officeart/2018/2/layout/IconCircleList"/>
    <dgm:cxn modelId="{6195E46C-3FF1-4089-8E3D-430E4AC3DD3D}" type="presParOf" srcId="{C99B3C66-B519-4D7C-BFDA-60B41C47AA55}" destId="{C25285A5-9C30-443A-8324-1BE34F4786D7}" srcOrd="6" destOrd="0" presId="urn:microsoft.com/office/officeart/2018/2/layout/IconCircleList"/>
    <dgm:cxn modelId="{124A6EA3-DC85-47C0-99A2-16D5A2428179}" type="presParOf" srcId="{C25285A5-9C30-443A-8324-1BE34F4786D7}" destId="{99EADA8A-D679-4905-BA52-2C1EC0F26887}" srcOrd="0" destOrd="0" presId="urn:microsoft.com/office/officeart/2018/2/layout/IconCircleList"/>
    <dgm:cxn modelId="{165FB639-97CE-498C-8C48-F0E2D53E08AC}" type="presParOf" srcId="{C25285A5-9C30-443A-8324-1BE34F4786D7}" destId="{5928E3C3-6D29-48B3-A1F1-31C39B46A607}" srcOrd="1" destOrd="0" presId="urn:microsoft.com/office/officeart/2018/2/layout/IconCircleList"/>
    <dgm:cxn modelId="{6786E4FD-8490-4A9C-AF44-104EE8E75525}" type="presParOf" srcId="{C25285A5-9C30-443A-8324-1BE34F4786D7}" destId="{DE8DDA05-4EF0-49D6-AC88-20717FC849C7}" srcOrd="2" destOrd="0" presId="urn:microsoft.com/office/officeart/2018/2/layout/IconCircleList"/>
    <dgm:cxn modelId="{B40D6A95-4E5A-4F0F-A39B-3D734B19B662}" type="presParOf" srcId="{C25285A5-9C30-443A-8324-1BE34F4786D7}" destId="{40B5E15B-F7F3-4DA7-BB04-33B0BCFFC7F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2FAFA-DE0E-4C9A-A27A-B7BBCCDCCB4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9D44CBA-B37C-4DC9-B726-B945F7E7B7E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Bluetooth (Discovery Service) – Used for performing the BLE scan</a:t>
          </a:r>
          <a:endParaRPr lang="en-US"/>
        </a:p>
      </dgm:t>
    </dgm:pt>
    <dgm:pt modelId="{5450175C-6F44-4B4C-911F-B09373B21E03}" type="parTrans" cxnId="{4E213E78-E516-4A82-9068-44427658DF78}">
      <dgm:prSet/>
      <dgm:spPr/>
      <dgm:t>
        <a:bodyPr/>
        <a:lstStyle/>
        <a:p>
          <a:endParaRPr lang="en-US"/>
        </a:p>
      </dgm:t>
    </dgm:pt>
    <dgm:pt modelId="{8BD278A4-5D88-40FF-B3F5-4988A81F0221}" type="sibTrans" cxnId="{4E213E78-E516-4A82-9068-44427658DF78}">
      <dgm:prSet/>
      <dgm:spPr/>
      <dgm:t>
        <a:bodyPr/>
        <a:lstStyle/>
        <a:p>
          <a:endParaRPr lang="en-US"/>
        </a:p>
      </dgm:t>
    </dgm:pt>
    <dgm:pt modelId="{B16DC540-0A01-4735-B284-173B1559F22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Matplotlib – Used to display the results in a live, updating graph</a:t>
          </a:r>
          <a:endParaRPr lang="en-US"/>
        </a:p>
      </dgm:t>
    </dgm:pt>
    <dgm:pt modelId="{FDB925EF-5C6E-4CD9-931D-2CA158386681}" type="parTrans" cxnId="{EA6405BF-B89C-4D75-A489-9905A3EC3490}">
      <dgm:prSet/>
      <dgm:spPr/>
      <dgm:t>
        <a:bodyPr/>
        <a:lstStyle/>
        <a:p>
          <a:endParaRPr lang="en-US"/>
        </a:p>
      </dgm:t>
    </dgm:pt>
    <dgm:pt modelId="{E45DAD7D-689B-4D68-82AE-37E6A264B571}" type="sibTrans" cxnId="{EA6405BF-B89C-4D75-A489-9905A3EC3490}">
      <dgm:prSet/>
      <dgm:spPr/>
      <dgm:t>
        <a:bodyPr/>
        <a:lstStyle/>
        <a:p>
          <a:endParaRPr lang="en-US"/>
        </a:p>
      </dgm:t>
    </dgm:pt>
    <dgm:pt modelId="{5973E292-6EAC-4C2E-A81C-38B9A5F7034F}" type="pres">
      <dgm:prSet presAssocID="{6582FAFA-DE0E-4C9A-A27A-B7BBCCDCCB41}" presName="root" presStyleCnt="0">
        <dgm:presLayoutVars>
          <dgm:dir/>
          <dgm:resizeHandles val="exact"/>
        </dgm:presLayoutVars>
      </dgm:prSet>
      <dgm:spPr/>
    </dgm:pt>
    <dgm:pt modelId="{36DF466D-A865-481F-A175-FAADE6CFC983}" type="pres">
      <dgm:prSet presAssocID="{F9D44CBA-B37C-4DC9-B726-B945F7E7B7E3}" presName="compNode" presStyleCnt="0"/>
      <dgm:spPr/>
    </dgm:pt>
    <dgm:pt modelId="{10F25B03-3332-4F1D-93F6-4D30D7DB4BAD}" type="pres">
      <dgm:prSet presAssocID="{F9D44CBA-B37C-4DC9-B726-B945F7E7B7E3}" presName="iconRect" presStyleLbl="node1" presStyleIdx="0" presStyleCnt="2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4F24A41C-567E-4EC8-B5F7-F677885E945B}" type="pres">
      <dgm:prSet presAssocID="{F9D44CBA-B37C-4DC9-B726-B945F7E7B7E3}" presName="spaceRect" presStyleCnt="0"/>
      <dgm:spPr/>
    </dgm:pt>
    <dgm:pt modelId="{1D3C71F3-382C-4A34-9667-83E27F75AA1F}" type="pres">
      <dgm:prSet presAssocID="{F9D44CBA-B37C-4DC9-B726-B945F7E7B7E3}" presName="textRect" presStyleLbl="revTx" presStyleIdx="0" presStyleCnt="2">
        <dgm:presLayoutVars>
          <dgm:chMax val="1"/>
          <dgm:chPref val="1"/>
        </dgm:presLayoutVars>
      </dgm:prSet>
      <dgm:spPr/>
    </dgm:pt>
    <dgm:pt modelId="{2B6E7643-55B2-4B66-A1F1-9A8721AE281A}" type="pres">
      <dgm:prSet presAssocID="{8BD278A4-5D88-40FF-B3F5-4988A81F0221}" presName="sibTrans" presStyleCnt="0"/>
      <dgm:spPr/>
    </dgm:pt>
    <dgm:pt modelId="{784AD125-4EF5-4DFC-A763-0D12CDF8D897}" type="pres">
      <dgm:prSet presAssocID="{B16DC540-0A01-4735-B284-173B1559F22F}" presName="compNode" presStyleCnt="0"/>
      <dgm:spPr/>
    </dgm:pt>
    <dgm:pt modelId="{C48850B5-CE49-431A-908B-6AD2CCE78456}" type="pres">
      <dgm:prSet presAssocID="{B16DC540-0A01-4735-B284-173B1559F22F}" presName="iconRect" presStyleLbl="node1" presStyleIdx="1" presStyleCnt="2"/>
      <dgm:spPr>
        <a:blipFill>
          <a:blip xmlns:r="http://schemas.openxmlformats.org/officeDocument/2006/relationships" r:embed="rId3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4E42C252-1E49-4211-AB1D-B9C220E10006}" type="pres">
      <dgm:prSet presAssocID="{B16DC540-0A01-4735-B284-173B1559F22F}" presName="spaceRect" presStyleCnt="0"/>
      <dgm:spPr/>
    </dgm:pt>
    <dgm:pt modelId="{FE09143B-5F11-4C2D-8C43-44819478E878}" type="pres">
      <dgm:prSet presAssocID="{B16DC540-0A01-4735-B284-173B1559F22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2177813-8501-4762-A6F0-047B386989C2}" type="presOf" srcId="{F9D44CBA-B37C-4DC9-B726-B945F7E7B7E3}" destId="{1D3C71F3-382C-4A34-9667-83E27F75AA1F}" srcOrd="0" destOrd="0" presId="urn:microsoft.com/office/officeart/2018/2/layout/IconLabelList"/>
    <dgm:cxn modelId="{4E213E78-E516-4A82-9068-44427658DF78}" srcId="{6582FAFA-DE0E-4C9A-A27A-B7BBCCDCCB41}" destId="{F9D44CBA-B37C-4DC9-B726-B945F7E7B7E3}" srcOrd="0" destOrd="0" parTransId="{5450175C-6F44-4B4C-911F-B09373B21E03}" sibTransId="{8BD278A4-5D88-40FF-B3F5-4988A81F0221}"/>
    <dgm:cxn modelId="{239224A2-16F1-433B-9627-59C5D95BE7A8}" type="presOf" srcId="{6582FAFA-DE0E-4C9A-A27A-B7BBCCDCCB41}" destId="{5973E292-6EAC-4C2E-A81C-38B9A5F7034F}" srcOrd="0" destOrd="0" presId="urn:microsoft.com/office/officeart/2018/2/layout/IconLabelList"/>
    <dgm:cxn modelId="{EA6405BF-B89C-4D75-A489-9905A3EC3490}" srcId="{6582FAFA-DE0E-4C9A-A27A-B7BBCCDCCB41}" destId="{B16DC540-0A01-4735-B284-173B1559F22F}" srcOrd="1" destOrd="0" parTransId="{FDB925EF-5C6E-4CD9-931D-2CA158386681}" sibTransId="{E45DAD7D-689B-4D68-82AE-37E6A264B571}"/>
    <dgm:cxn modelId="{965292EE-65CB-48FF-B0C8-D828F37BC1DD}" type="presOf" srcId="{B16DC540-0A01-4735-B284-173B1559F22F}" destId="{FE09143B-5F11-4C2D-8C43-44819478E878}" srcOrd="0" destOrd="0" presId="urn:microsoft.com/office/officeart/2018/2/layout/IconLabelList"/>
    <dgm:cxn modelId="{EE4006FB-BC6C-442D-8451-179565DAE79F}" type="presParOf" srcId="{5973E292-6EAC-4C2E-A81C-38B9A5F7034F}" destId="{36DF466D-A865-481F-A175-FAADE6CFC983}" srcOrd="0" destOrd="0" presId="urn:microsoft.com/office/officeart/2018/2/layout/IconLabelList"/>
    <dgm:cxn modelId="{F83FBBD6-AF6A-49E8-980F-1FAA3A66427D}" type="presParOf" srcId="{36DF466D-A865-481F-A175-FAADE6CFC983}" destId="{10F25B03-3332-4F1D-93F6-4D30D7DB4BAD}" srcOrd="0" destOrd="0" presId="urn:microsoft.com/office/officeart/2018/2/layout/IconLabelList"/>
    <dgm:cxn modelId="{DF7F1C0F-4CEE-4793-B535-3D10426FAB21}" type="presParOf" srcId="{36DF466D-A865-481F-A175-FAADE6CFC983}" destId="{4F24A41C-567E-4EC8-B5F7-F677885E945B}" srcOrd="1" destOrd="0" presId="urn:microsoft.com/office/officeart/2018/2/layout/IconLabelList"/>
    <dgm:cxn modelId="{683B1B11-EF6B-4EC8-8CE1-8DFB52EB7A20}" type="presParOf" srcId="{36DF466D-A865-481F-A175-FAADE6CFC983}" destId="{1D3C71F3-382C-4A34-9667-83E27F75AA1F}" srcOrd="2" destOrd="0" presId="urn:microsoft.com/office/officeart/2018/2/layout/IconLabelList"/>
    <dgm:cxn modelId="{C0363D11-C4EF-4683-BFC2-CED42483E7D9}" type="presParOf" srcId="{5973E292-6EAC-4C2E-A81C-38B9A5F7034F}" destId="{2B6E7643-55B2-4B66-A1F1-9A8721AE281A}" srcOrd="1" destOrd="0" presId="urn:microsoft.com/office/officeart/2018/2/layout/IconLabelList"/>
    <dgm:cxn modelId="{B87F9637-937B-44B0-A5DB-292F57828C5D}" type="presParOf" srcId="{5973E292-6EAC-4C2E-A81C-38B9A5F7034F}" destId="{784AD125-4EF5-4DFC-A763-0D12CDF8D897}" srcOrd="2" destOrd="0" presId="urn:microsoft.com/office/officeart/2018/2/layout/IconLabelList"/>
    <dgm:cxn modelId="{6344AB56-C654-4314-A2E6-EF99FF1B4758}" type="presParOf" srcId="{784AD125-4EF5-4DFC-A763-0D12CDF8D897}" destId="{C48850B5-CE49-431A-908B-6AD2CCE78456}" srcOrd="0" destOrd="0" presId="urn:microsoft.com/office/officeart/2018/2/layout/IconLabelList"/>
    <dgm:cxn modelId="{6706862C-3948-48EF-951A-6B6171490D11}" type="presParOf" srcId="{784AD125-4EF5-4DFC-A763-0D12CDF8D897}" destId="{4E42C252-1E49-4211-AB1D-B9C220E10006}" srcOrd="1" destOrd="0" presId="urn:microsoft.com/office/officeart/2018/2/layout/IconLabelList"/>
    <dgm:cxn modelId="{FFE410D0-5CEB-4DEE-8828-F6828E8BCE25}" type="presParOf" srcId="{784AD125-4EF5-4DFC-A763-0D12CDF8D897}" destId="{FE09143B-5F11-4C2D-8C43-44819478E87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1FA17-223F-4D10-98A6-4B8FD1163AE6}">
      <dsp:nvSpPr>
        <dsp:cNvPr id="0" name=""/>
        <dsp:cNvSpPr/>
      </dsp:nvSpPr>
      <dsp:spPr>
        <a:xfrm>
          <a:off x="872041" y="803802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62EB0-E409-4380-BD1D-1D0D1CE1D71C}">
      <dsp:nvSpPr>
        <dsp:cNvPr id="0" name=""/>
        <dsp:cNvSpPr/>
      </dsp:nvSpPr>
      <dsp:spPr>
        <a:xfrm>
          <a:off x="307380" y="201790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Low energy version of Bluetooth, for small amounts of data e.g. sensor data</a:t>
          </a:r>
          <a:endParaRPr lang="en-US" sz="1400" kern="1200" dirty="0"/>
        </a:p>
      </dsp:txBody>
      <dsp:txXfrm>
        <a:off x="307380" y="2017909"/>
        <a:ext cx="2053312" cy="720000"/>
      </dsp:txXfrm>
    </dsp:sp>
    <dsp:sp modelId="{FA8C0CB8-584E-4398-A30E-24E93B822F18}">
      <dsp:nvSpPr>
        <dsp:cNvPr id="0" name=""/>
        <dsp:cNvSpPr/>
      </dsp:nvSpPr>
      <dsp:spPr>
        <a:xfrm>
          <a:off x="3284683" y="803802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5E9A7-20EE-41C3-9A30-B76284102948}">
      <dsp:nvSpPr>
        <dsp:cNvPr id="0" name=""/>
        <dsp:cNvSpPr/>
      </dsp:nvSpPr>
      <dsp:spPr>
        <a:xfrm>
          <a:off x="2720022" y="201790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Usually found in smartwatches and other IOT</a:t>
          </a:r>
          <a:endParaRPr lang="en-US" sz="1400" kern="1200"/>
        </a:p>
      </dsp:txBody>
      <dsp:txXfrm>
        <a:off x="2720022" y="2017909"/>
        <a:ext cx="2053312" cy="720000"/>
      </dsp:txXfrm>
    </dsp:sp>
    <dsp:sp modelId="{3B9C4F3B-327B-49A5-B845-51D3D81D5757}">
      <dsp:nvSpPr>
        <dsp:cNvPr id="0" name=""/>
        <dsp:cNvSpPr/>
      </dsp:nvSpPr>
      <dsp:spPr>
        <a:xfrm>
          <a:off x="5697325" y="803802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179DD-F9DA-4500-9146-67ED24734F3A}">
      <dsp:nvSpPr>
        <dsp:cNvPr id="0" name=""/>
        <dsp:cNvSpPr/>
      </dsp:nvSpPr>
      <dsp:spPr>
        <a:xfrm>
          <a:off x="5132664" y="201790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2.4GHz Frequency</a:t>
          </a:r>
          <a:endParaRPr lang="en-US" sz="1400" kern="1200"/>
        </a:p>
      </dsp:txBody>
      <dsp:txXfrm>
        <a:off x="5132664" y="2017909"/>
        <a:ext cx="2053312" cy="720000"/>
      </dsp:txXfrm>
    </dsp:sp>
    <dsp:sp modelId="{074484E7-6631-4DD3-A45C-C475367EBF35}">
      <dsp:nvSpPr>
        <dsp:cNvPr id="0" name=""/>
        <dsp:cNvSpPr/>
      </dsp:nvSpPr>
      <dsp:spPr>
        <a:xfrm>
          <a:off x="8109967" y="803802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A7862-7AD0-4922-9071-857A92AE63E3}">
      <dsp:nvSpPr>
        <dsp:cNvPr id="0" name=""/>
        <dsp:cNvSpPr/>
      </dsp:nvSpPr>
      <dsp:spPr>
        <a:xfrm>
          <a:off x="7545307" y="201790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&lt; 100m Range</a:t>
          </a:r>
          <a:endParaRPr lang="en-US" sz="1400" kern="1200"/>
        </a:p>
      </dsp:txBody>
      <dsp:txXfrm>
        <a:off x="7545307" y="2017909"/>
        <a:ext cx="20533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8D0A27-9EBD-4B02-990C-8C921FB156E2}">
      <dsp:nvSpPr>
        <dsp:cNvPr id="0" name=""/>
        <dsp:cNvSpPr/>
      </dsp:nvSpPr>
      <dsp:spPr>
        <a:xfrm>
          <a:off x="108989" y="21654"/>
          <a:ext cx="1282575" cy="12825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A9AD6-D24D-4852-9DAA-30C2B6B2F0EC}">
      <dsp:nvSpPr>
        <dsp:cNvPr id="0" name=""/>
        <dsp:cNvSpPr/>
      </dsp:nvSpPr>
      <dsp:spPr>
        <a:xfrm>
          <a:off x="378329" y="290994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41DB0-D063-487A-81E3-567621B1767E}">
      <dsp:nvSpPr>
        <dsp:cNvPr id="0" name=""/>
        <dsp:cNvSpPr/>
      </dsp:nvSpPr>
      <dsp:spPr>
        <a:xfrm>
          <a:off x="1666401" y="21654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Standby - Device is powered off and not transmitting</a:t>
          </a:r>
          <a:endParaRPr lang="en-US" sz="1800" kern="1200"/>
        </a:p>
      </dsp:txBody>
      <dsp:txXfrm>
        <a:off x="1666401" y="21654"/>
        <a:ext cx="3023212" cy="1282575"/>
      </dsp:txXfrm>
    </dsp:sp>
    <dsp:sp modelId="{1092412A-6F2C-4743-BFD7-4A5105D85CB2}">
      <dsp:nvSpPr>
        <dsp:cNvPr id="0" name=""/>
        <dsp:cNvSpPr/>
      </dsp:nvSpPr>
      <dsp:spPr>
        <a:xfrm>
          <a:off x="5216385" y="21654"/>
          <a:ext cx="1282575" cy="12825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9B7F3-F7C6-43C0-8D6B-8D94AB555F1E}">
      <dsp:nvSpPr>
        <dsp:cNvPr id="0" name=""/>
        <dsp:cNvSpPr/>
      </dsp:nvSpPr>
      <dsp:spPr>
        <a:xfrm>
          <a:off x="5485726" y="290994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2939A-98AF-4D10-9E5C-B139ACABDDC8}">
      <dsp:nvSpPr>
        <dsp:cNvPr id="0" name=""/>
        <dsp:cNvSpPr/>
      </dsp:nvSpPr>
      <dsp:spPr>
        <a:xfrm>
          <a:off x="6773798" y="21654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Advertising - Device is advertising itself out to all nearby devices, it is also listening for responses</a:t>
          </a:r>
          <a:endParaRPr lang="en-US" sz="1800" kern="1200"/>
        </a:p>
      </dsp:txBody>
      <dsp:txXfrm>
        <a:off x="6773798" y="21654"/>
        <a:ext cx="3023212" cy="1282575"/>
      </dsp:txXfrm>
    </dsp:sp>
    <dsp:sp modelId="{7AC9B81C-80F1-4AE9-B978-E9AD43E2CBD9}">
      <dsp:nvSpPr>
        <dsp:cNvPr id="0" name=""/>
        <dsp:cNvSpPr/>
      </dsp:nvSpPr>
      <dsp:spPr>
        <a:xfrm>
          <a:off x="108989" y="1838491"/>
          <a:ext cx="1282575" cy="12825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5B721-1092-442F-8406-460506A9C4B1}">
      <dsp:nvSpPr>
        <dsp:cNvPr id="0" name=""/>
        <dsp:cNvSpPr/>
      </dsp:nvSpPr>
      <dsp:spPr>
        <a:xfrm>
          <a:off x="378329" y="2107832"/>
          <a:ext cx="743893" cy="7438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94BEC-2BF4-4DD0-B24E-6821D18B70A6}">
      <dsp:nvSpPr>
        <dsp:cNvPr id="0" name=""/>
        <dsp:cNvSpPr/>
      </dsp:nvSpPr>
      <dsp:spPr>
        <a:xfrm>
          <a:off x="1666401" y="1838491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Scanning - Device is listening to all packets sent over all channels, used to scan for devices</a:t>
          </a:r>
          <a:endParaRPr lang="en-US" sz="1800" kern="1200" dirty="0"/>
        </a:p>
      </dsp:txBody>
      <dsp:txXfrm>
        <a:off x="1666401" y="1838491"/>
        <a:ext cx="3023212" cy="1282575"/>
      </dsp:txXfrm>
    </dsp:sp>
    <dsp:sp modelId="{99EADA8A-D679-4905-BA52-2C1EC0F26887}">
      <dsp:nvSpPr>
        <dsp:cNvPr id="0" name=""/>
        <dsp:cNvSpPr/>
      </dsp:nvSpPr>
      <dsp:spPr>
        <a:xfrm>
          <a:off x="5216385" y="1838491"/>
          <a:ext cx="1282575" cy="12825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8E3C3-6D29-48B3-A1F1-31C39B46A607}">
      <dsp:nvSpPr>
        <dsp:cNvPr id="0" name=""/>
        <dsp:cNvSpPr/>
      </dsp:nvSpPr>
      <dsp:spPr>
        <a:xfrm>
          <a:off x="5485726" y="2107832"/>
          <a:ext cx="743893" cy="7438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5E15B-F7F3-4DA7-BB04-33B0BCFFC7F8}">
      <dsp:nvSpPr>
        <dsp:cNvPr id="0" name=""/>
        <dsp:cNvSpPr/>
      </dsp:nvSpPr>
      <dsp:spPr>
        <a:xfrm>
          <a:off x="6773798" y="1838491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Initialising - State a central device enters before a connection is established to peripherals (Waiting for connection(s) to be made) </a:t>
          </a:r>
          <a:endParaRPr lang="en-US" sz="1800" kern="1200"/>
        </a:p>
      </dsp:txBody>
      <dsp:txXfrm>
        <a:off x="6773798" y="1838491"/>
        <a:ext cx="3023212" cy="12825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25B03-3332-4F1D-93F6-4D30D7DB4BAD}">
      <dsp:nvSpPr>
        <dsp:cNvPr id="0" name=""/>
        <dsp:cNvSpPr/>
      </dsp:nvSpPr>
      <dsp:spPr>
        <a:xfrm>
          <a:off x="1443000" y="20373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C71F3-382C-4A34-9667-83E27F75AA1F}">
      <dsp:nvSpPr>
        <dsp:cNvPr id="0" name=""/>
        <dsp:cNvSpPr/>
      </dsp:nvSpPr>
      <dsp:spPr>
        <a:xfrm>
          <a:off x="255000" y="261797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Bluetooth (Discovery Service) – Used for performing the BLE scan</a:t>
          </a:r>
          <a:endParaRPr lang="en-US" sz="2500" kern="1200"/>
        </a:p>
      </dsp:txBody>
      <dsp:txXfrm>
        <a:off x="255000" y="2617978"/>
        <a:ext cx="4320000" cy="720000"/>
      </dsp:txXfrm>
    </dsp:sp>
    <dsp:sp modelId="{C48850B5-CE49-431A-908B-6AD2CCE78456}">
      <dsp:nvSpPr>
        <dsp:cNvPr id="0" name=""/>
        <dsp:cNvSpPr/>
      </dsp:nvSpPr>
      <dsp:spPr>
        <a:xfrm>
          <a:off x="6519000" y="20373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9143B-5F11-4C2D-8C43-44819478E878}">
      <dsp:nvSpPr>
        <dsp:cNvPr id="0" name=""/>
        <dsp:cNvSpPr/>
      </dsp:nvSpPr>
      <dsp:spPr>
        <a:xfrm>
          <a:off x="5331000" y="261797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Matplotlib – Used to display the results in a live, updating graph</a:t>
          </a:r>
          <a:endParaRPr lang="en-US" sz="2500" kern="1200"/>
        </a:p>
      </dsp:txBody>
      <dsp:txXfrm>
        <a:off x="5331000" y="2617978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yan0598/BL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63C8-BB4A-4268-A827-8E68913EA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141693"/>
            <a:ext cx="8791575" cy="1301673"/>
          </a:xfrm>
        </p:spPr>
        <p:txBody>
          <a:bodyPr>
            <a:normAutofit/>
          </a:bodyPr>
          <a:lstStyle/>
          <a:p>
            <a:r>
              <a:rPr lang="en-GB" sz="4400"/>
              <a:t>Device Identification using wireless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EE699-021C-43B7-BB40-0A09C04E6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443368"/>
            <a:ext cx="8791575" cy="865991"/>
          </a:xfrm>
        </p:spPr>
        <p:txBody>
          <a:bodyPr>
            <a:normAutofit/>
          </a:bodyPr>
          <a:lstStyle/>
          <a:p>
            <a:r>
              <a:rPr lang="en-GB"/>
              <a:t>Ryan parkins</a:t>
            </a:r>
          </a:p>
        </p:txBody>
      </p:sp>
      <p:pic>
        <p:nvPicPr>
          <p:cNvPr id="7" name="Graphic 6" descr="Bluetooth">
            <a:extLst>
              <a:ext uri="{FF2B5EF4-FFF2-40B4-BE49-F238E27FC236}">
                <a16:creationId xmlns:a16="http://schemas.microsoft.com/office/drawing/2014/main" id="{F1B3C968-2191-4A46-8281-CAB959CAA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5307" y="1108038"/>
            <a:ext cx="2893808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715925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8236DC-3144-46A8-ACF4-46BCBA1C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4" y="4141693"/>
            <a:ext cx="8791575" cy="13016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What does this look like in action?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1CEB8-4FAA-46EF-B7D2-47CCA256E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6424" y="5443368"/>
            <a:ext cx="8791575" cy="86599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9" name="Graphic 8" descr="Bar chart">
            <a:extLst>
              <a:ext uri="{FF2B5EF4-FFF2-40B4-BE49-F238E27FC236}">
                <a16:creationId xmlns:a16="http://schemas.microsoft.com/office/drawing/2014/main" id="{0E527558-00C8-4536-829D-F492131FE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307" y="1108038"/>
            <a:ext cx="2893808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765284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D588A9B-C4A0-4CE5-AA4F-66E5D5FF4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35" y="965201"/>
            <a:ext cx="9083130" cy="4927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ED7AED8-9D71-4BD0-A95B-A591AF2C4AD6}"/>
              </a:ext>
            </a:extLst>
          </p:cNvPr>
          <p:cNvCxnSpPr>
            <a:cxnSpLocks/>
          </p:cNvCxnSpPr>
          <p:nvPr/>
        </p:nvCxnSpPr>
        <p:spPr>
          <a:xfrm>
            <a:off x="1213104" y="4626864"/>
            <a:ext cx="123177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1A77C50-31B7-4917-9EC8-0C03DCF61593}"/>
              </a:ext>
            </a:extLst>
          </p:cNvPr>
          <p:cNvCxnSpPr>
            <a:cxnSpLocks/>
          </p:cNvCxnSpPr>
          <p:nvPr/>
        </p:nvCxnSpPr>
        <p:spPr>
          <a:xfrm>
            <a:off x="1213104" y="2477470"/>
            <a:ext cx="131673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AADC5BF-907D-43B1-B365-CAADBCDC57F8}"/>
              </a:ext>
            </a:extLst>
          </p:cNvPr>
          <p:cNvCxnSpPr>
            <a:cxnSpLocks/>
          </p:cNvCxnSpPr>
          <p:nvPr/>
        </p:nvCxnSpPr>
        <p:spPr>
          <a:xfrm flipV="1">
            <a:off x="4584192" y="5516882"/>
            <a:ext cx="1591011" cy="7193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3690583-9784-48D9-8347-276FBD07B479}"/>
              </a:ext>
            </a:extLst>
          </p:cNvPr>
          <p:cNvSpPr txBox="1"/>
          <p:nvPr/>
        </p:nvSpPr>
        <p:spPr>
          <a:xfrm>
            <a:off x="63225" y="2015805"/>
            <a:ext cx="1641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Number of devices in range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B712DD1-0E88-497F-8702-E88048E02076}"/>
              </a:ext>
            </a:extLst>
          </p:cNvPr>
          <p:cNvSpPr txBox="1"/>
          <p:nvPr/>
        </p:nvSpPr>
        <p:spPr>
          <a:xfrm>
            <a:off x="36576" y="4046635"/>
            <a:ext cx="1641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Unique devices, Each MAC address given a unique ID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43824A-00A6-45BA-8522-730D6CA658AD}"/>
              </a:ext>
            </a:extLst>
          </p:cNvPr>
          <p:cNvSpPr txBox="1"/>
          <p:nvPr/>
        </p:nvSpPr>
        <p:spPr>
          <a:xfrm>
            <a:off x="2979038" y="6052234"/>
            <a:ext cx="1653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Unique devices, Time in seconds</a:t>
            </a:r>
          </a:p>
        </p:txBody>
      </p:sp>
    </p:spTree>
    <p:extLst>
      <p:ext uri="{BB962C8B-B14F-4D97-AF65-F5344CB8AC3E}">
        <p14:creationId xmlns:p14="http://schemas.microsoft.com/office/powerpoint/2010/main" val="2037363612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A7C2-9938-4585-831A-D2EF81852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GitHub repository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81887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D42B-B0BC-4BBF-82A8-C5F780BE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Bluetooth low energy (BLE)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4A48E94-1692-4B5E-9EF1-67D785F67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89366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064311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7A74-D70E-4F50-BD07-44050209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Connection handling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0DEB86-5B92-4AE9-B693-12F42ADE9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692588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389594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CC71DE-2789-4974-81B0-096861E9F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Advertising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5B483-38D1-428F-AFF6-630E9A0F7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1" y="3073397"/>
            <a:ext cx="3619566" cy="2717801"/>
          </a:xfrm>
        </p:spPr>
        <p:txBody>
          <a:bodyPr>
            <a:normAutofit fontScale="62500" lnSpcReduction="20000"/>
          </a:bodyPr>
          <a:lstStyle/>
          <a:p>
            <a:r>
              <a:rPr lang="en-GB" sz="2600" dirty="0"/>
              <a:t>A BLE device enters an advertising state whilst it is not connected to a peripheral device and is powered on</a:t>
            </a:r>
          </a:p>
          <a:p>
            <a:r>
              <a:rPr lang="en-GB" sz="2600" dirty="0"/>
              <a:t>Information is transmitted out to any nearby device that is listening (scanning state)</a:t>
            </a:r>
          </a:p>
          <a:p>
            <a:r>
              <a:rPr lang="en-GB" sz="2600" dirty="0"/>
              <a:t>Data transmitted includes</a:t>
            </a:r>
          </a:p>
          <a:p>
            <a:pPr lvl="1"/>
            <a:r>
              <a:rPr lang="en-GB" sz="2600" dirty="0"/>
              <a:t>MAC address</a:t>
            </a:r>
          </a:p>
          <a:p>
            <a:pPr lvl="1"/>
            <a:r>
              <a:rPr lang="en-GB" sz="2600" dirty="0"/>
              <a:t>Device name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AE24E7-9D52-493B-9DDA-F493146A8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88297" y="2249485"/>
            <a:ext cx="4646602" cy="823912"/>
          </a:xfrm>
        </p:spPr>
        <p:txBody>
          <a:bodyPr/>
          <a:lstStyle/>
          <a:p>
            <a:r>
              <a:rPr lang="en-GB" dirty="0"/>
              <a:t>scanning state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0B5B9D-519D-4DCA-B965-B8D1DAB80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59689" y="3073397"/>
            <a:ext cx="3252216" cy="2717801"/>
          </a:xfrm>
        </p:spPr>
        <p:txBody>
          <a:bodyPr>
            <a:normAutofit fontScale="62500" lnSpcReduction="20000"/>
          </a:bodyPr>
          <a:lstStyle/>
          <a:p>
            <a:r>
              <a:rPr lang="en-GB" sz="2900" dirty="0"/>
              <a:t>Scanning state listens out for all nearby devices</a:t>
            </a:r>
          </a:p>
          <a:p>
            <a:r>
              <a:rPr lang="en-GB" sz="2900" dirty="0"/>
              <a:t>Can obtain nearby MAC addresses with associated device names</a:t>
            </a:r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4CA131D-9699-455C-91EC-106B114B30A3}"/>
              </a:ext>
            </a:extLst>
          </p:cNvPr>
          <p:cNvGrpSpPr/>
          <p:nvPr/>
        </p:nvGrpSpPr>
        <p:grpSpPr>
          <a:xfrm>
            <a:off x="2309906" y="966910"/>
            <a:ext cx="1282575" cy="1282575"/>
            <a:chOff x="5454712" y="2787712"/>
            <a:chExt cx="1282575" cy="128257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31C12C3-B4BC-4328-ACF5-89AA2966EC37}"/>
                </a:ext>
              </a:extLst>
            </p:cNvPr>
            <p:cNvSpPr/>
            <p:nvPr/>
          </p:nvSpPr>
          <p:spPr>
            <a:xfrm>
              <a:off x="5454712" y="2787712"/>
              <a:ext cx="1282575" cy="128257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ctangle 4" descr="Megaphone">
              <a:extLst>
                <a:ext uri="{FF2B5EF4-FFF2-40B4-BE49-F238E27FC236}">
                  <a16:creationId xmlns:a16="http://schemas.microsoft.com/office/drawing/2014/main" id="{58584114-D4BE-49F3-88A3-029896142042}"/>
                </a:ext>
              </a:extLst>
            </p:cNvPr>
            <p:cNvSpPr/>
            <p:nvPr/>
          </p:nvSpPr>
          <p:spPr>
            <a:xfrm>
              <a:off x="5724053" y="3057053"/>
              <a:ext cx="743893" cy="74389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90D51B-76CB-4529-9CA8-9EB177F2F0A5}"/>
              </a:ext>
            </a:extLst>
          </p:cNvPr>
          <p:cNvGrpSpPr/>
          <p:nvPr/>
        </p:nvGrpSpPr>
        <p:grpSpPr>
          <a:xfrm>
            <a:off x="7944509" y="966910"/>
            <a:ext cx="1282575" cy="1282575"/>
            <a:chOff x="9722163" y="618518"/>
            <a:chExt cx="1282575" cy="128257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CAE9DE-8394-4CF2-A6BA-4F8D86A58196}"/>
                </a:ext>
              </a:extLst>
            </p:cNvPr>
            <p:cNvSpPr/>
            <p:nvPr/>
          </p:nvSpPr>
          <p:spPr>
            <a:xfrm>
              <a:off x="9722163" y="618518"/>
              <a:ext cx="1282575" cy="128257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3" name="Rectangle 12" descr="Voice">
              <a:extLst>
                <a:ext uri="{FF2B5EF4-FFF2-40B4-BE49-F238E27FC236}">
                  <a16:creationId xmlns:a16="http://schemas.microsoft.com/office/drawing/2014/main" id="{CA30AA54-C8DA-4A64-BD85-9FCCEA62E94C}"/>
                </a:ext>
              </a:extLst>
            </p:cNvPr>
            <p:cNvSpPr/>
            <p:nvPr/>
          </p:nvSpPr>
          <p:spPr>
            <a:xfrm>
              <a:off x="10034176" y="887859"/>
              <a:ext cx="743893" cy="743893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428406561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8236DC-3144-46A8-ACF4-46BCBA1C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4" y="414169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So how can this be of use?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1CEB8-4FAA-46EF-B7D2-47CCA256E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6424" y="5443368"/>
            <a:ext cx="8791575" cy="86599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9" name="Graphic 8" descr="Confused person">
            <a:extLst>
              <a:ext uri="{FF2B5EF4-FFF2-40B4-BE49-F238E27FC236}">
                <a16:creationId xmlns:a16="http://schemas.microsoft.com/office/drawing/2014/main" id="{0E527558-00C8-4536-829D-F492131FE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5307" y="1108038"/>
            <a:ext cx="2893808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863631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A794D8-0438-482E-8789-909BE562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Device presence detection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656662-A15B-45EC-AB99-BC5D559DD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GB" dirty="0"/>
              <a:t>By using a device in the “scanning” state, we can analyse all nearby advertising data, this means that a list of all nearby MAC addresses can be gathered from a BLE scan</a:t>
            </a:r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A4E37B02-3F7F-4D15-8D16-E1C087109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203" y="2249487"/>
            <a:ext cx="3549650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669550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A794D8-0438-482E-8789-909BE562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Unique devices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656662-A15B-45EC-AB99-BC5D559DD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By analysing MAC addresses, not only can the number of devices be seen, but also a record of addresses can be stored</a:t>
            </a:r>
          </a:p>
          <a:p>
            <a:r>
              <a:rPr lang="en-GB" dirty="0"/>
              <a:t>By storing addresses, we can compare MAC’s of nearby devices and those previously seen</a:t>
            </a:r>
          </a:p>
          <a:p>
            <a:r>
              <a:rPr lang="en-GB" dirty="0"/>
              <a:t>This will allow us to differentiate between devices and monitor their presence</a:t>
            </a:r>
          </a:p>
        </p:txBody>
      </p:sp>
      <p:pic>
        <p:nvPicPr>
          <p:cNvPr id="9" name="Graphic 8" descr="Fingerprint">
            <a:extLst>
              <a:ext uri="{FF2B5EF4-FFF2-40B4-BE49-F238E27FC236}">
                <a16:creationId xmlns:a16="http://schemas.microsoft.com/office/drawing/2014/main" id="{A4E37B02-3F7F-4D15-8D16-E1C087109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1203" y="2249487"/>
            <a:ext cx="3549650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432140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8236DC-3144-46A8-ACF4-46BCBA1C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4" y="414169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1CEB8-4FAA-46EF-B7D2-47CCA256E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6424" y="5443368"/>
            <a:ext cx="8791575" cy="8659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Written in python - Linux</a:t>
            </a:r>
          </a:p>
        </p:txBody>
      </p:sp>
      <p:pic>
        <p:nvPicPr>
          <p:cNvPr id="9" name="Graphic 8" descr="Laptop">
            <a:extLst>
              <a:ext uri="{FF2B5EF4-FFF2-40B4-BE49-F238E27FC236}">
                <a16:creationId xmlns:a16="http://schemas.microsoft.com/office/drawing/2014/main" id="{0E527558-00C8-4536-829D-F492131FE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307" y="1108038"/>
            <a:ext cx="2893808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40975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BDBD20-9B7D-43B7-BFD3-00DC5451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Libraries used</a:t>
            </a:r>
          </a:p>
        </p:txBody>
      </p: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id="{75D812A2-9AA2-40F1-8950-ED0666E5B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86470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3488206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7E8F42F127D64AAD647D4FD43A4DCB" ma:contentTypeVersion="11" ma:contentTypeDescription="Create a new document." ma:contentTypeScope="" ma:versionID="bc83278a090ab4f1fb3a307534783274">
  <xsd:schema xmlns:xsd="http://www.w3.org/2001/XMLSchema" xmlns:xs="http://www.w3.org/2001/XMLSchema" xmlns:p="http://schemas.microsoft.com/office/2006/metadata/properties" xmlns:ns3="53ce7afa-6414-43a2-bc98-b70086666f67" xmlns:ns4="ee30d9f8-d684-465c-a5d0-965e436d43df" targetNamespace="http://schemas.microsoft.com/office/2006/metadata/properties" ma:root="true" ma:fieldsID="e5cba0ba5689b324658dac7b528d80e6" ns3:_="" ns4:_="">
    <xsd:import namespace="53ce7afa-6414-43a2-bc98-b70086666f67"/>
    <xsd:import namespace="ee30d9f8-d684-465c-a5d0-965e436d43d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ce7afa-6414-43a2-bc98-b70086666f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30d9f8-d684-465c-a5d0-965e436d43d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D9722A-5694-4D68-B30A-D196DD06F0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ce7afa-6414-43a2-bc98-b70086666f67"/>
    <ds:schemaRef ds:uri="ee30d9f8-d684-465c-a5d0-965e436d43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1BACFA-7195-414B-94CF-490F540C9F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40F0EF-A893-421C-A78C-49A8259AB40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</TotalTime>
  <Words>341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Device Identification using wireless technologies</vt:lpstr>
      <vt:lpstr>Bluetooth low energy (BLE)</vt:lpstr>
      <vt:lpstr>Connection handling</vt:lpstr>
      <vt:lpstr>PowerPoint Presentation</vt:lpstr>
      <vt:lpstr>So how can this be of use?</vt:lpstr>
      <vt:lpstr>Device presence detection</vt:lpstr>
      <vt:lpstr>Unique devices</vt:lpstr>
      <vt:lpstr>Development</vt:lpstr>
      <vt:lpstr>Libraries used</vt:lpstr>
      <vt:lpstr>What does this look like in action?</vt:lpstr>
      <vt:lpstr>PowerPoint Presentation</vt:lpstr>
      <vt:lpstr>GitHub repository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Identification using wireless technologies</dc:title>
  <dc:creator>Ryan Parkins</dc:creator>
  <cp:lastModifiedBy>Ryan Parkins</cp:lastModifiedBy>
  <cp:revision>2</cp:revision>
  <dcterms:created xsi:type="dcterms:W3CDTF">2020-01-07T20:11:07Z</dcterms:created>
  <dcterms:modified xsi:type="dcterms:W3CDTF">2020-01-07T20:23:28Z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0x010100CE7E8F42F127D64AAD647D4FD43A4DCB</vt:lpwstr>
  </property>
</Properties>
</file>