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3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5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4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34B1-7E69-4964-BBB0-C5DEADC269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CC04-AB9D-4589-BCA3-A122D44D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4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46667" y="1027289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SN</a:t>
            </a:r>
            <a:endParaRPr lang="zh-TW" altLang="en-US" sz="2400" b="1">
              <a:solidFill>
                <a:schemeClr val="tx1"/>
              </a:solidFill>
            </a:endParaRPr>
          </a:p>
        </p:txBody>
      </p:sp>
      <p:cxnSp>
        <p:nvCxnSpPr>
          <p:cNvPr id="8" name="肘形接點 7"/>
          <p:cNvCxnSpPr>
            <a:stCxn id="4" idx="1"/>
            <a:endCxn id="4" idx="0"/>
          </p:cNvCxnSpPr>
          <p:nvPr/>
        </p:nvCxnSpPr>
        <p:spPr>
          <a:xfrm rot="5400000" flipH="1" flipV="1">
            <a:off x="1224845" y="870643"/>
            <a:ext cx="221531" cy="534825"/>
          </a:xfrm>
          <a:prstGeom prst="bentConnector3">
            <a:avLst>
              <a:gd name="adj1" fmla="val 20319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248491" y="1027289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WN1</a:t>
            </a:r>
            <a:endParaRPr lang="zh-TW" altLang="en-US" b="1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747851" y="1027289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WN2</a:t>
            </a:r>
            <a:endParaRPr lang="zh-TW" altLang="en-US" b="1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564203" y="1027289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WN3</a:t>
            </a:r>
            <a:endParaRPr lang="zh-TW" altLang="en-US" b="1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564203" y="3660761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WT1</a:t>
            </a:r>
            <a:endParaRPr lang="zh-TW" altLang="en-US" b="1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747851" y="3660761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WT2</a:t>
            </a:r>
            <a:endParaRPr lang="zh-TW" altLang="en-US" b="1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248491" y="3660761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WT3</a:t>
            </a:r>
            <a:endParaRPr lang="zh-TW" altLang="en-US" sz="2400" b="1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821606" y="3660761"/>
            <a:ext cx="1512711" cy="151271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solidFill>
                  <a:schemeClr val="tx1"/>
                </a:solidFill>
              </a:rPr>
              <a:t>ST</a:t>
            </a:r>
            <a:endParaRPr lang="zh-TW" altLang="en-US" sz="2400" b="1">
              <a:solidFill>
                <a:schemeClr val="tx1"/>
              </a:solidFill>
            </a:endParaRPr>
          </a:p>
        </p:txBody>
      </p:sp>
      <p:cxnSp>
        <p:nvCxnSpPr>
          <p:cNvPr id="22" name="肘形接點 21"/>
          <p:cNvCxnSpPr>
            <a:stCxn id="21" idx="1"/>
            <a:endCxn id="21" idx="0"/>
          </p:cNvCxnSpPr>
          <p:nvPr/>
        </p:nvCxnSpPr>
        <p:spPr>
          <a:xfrm rot="5400000" flipH="1" flipV="1">
            <a:off x="1199784" y="3504115"/>
            <a:ext cx="221531" cy="534825"/>
          </a:xfrm>
          <a:prstGeom prst="bentConnector3">
            <a:avLst>
              <a:gd name="adj1" fmla="val 20319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1" idx="5"/>
            <a:endCxn id="19" idx="3"/>
          </p:cNvCxnSpPr>
          <p:nvPr/>
        </p:nvCxnSpPr>
        <p:spPr>
          <a:xfrm>
            <a:off x="2112786" y="4951941"/>
            <a:ext cx="13572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9" idx="5"/>
            <a:endCxn id="17" idx="3"/>
          </p:cNvCxnSpPr>
          <p:nvPr/>
        </p:nvCxnSpPr>
        <p:spPr>
          <a:xfrm>
            <a:off x="4539671" y="4951941"/>
            <a:ext cx="1429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7" idx="5"/>
            <a:endCxn id="15" idx="3"/>
          </p:cNvCxnSpPr>
          <p:nvPr/>
        </p:nvCxnSpPr>
        <p:spPr>
          <a:xfrm>
            <a:off x="7039031" y="4951941"/>
            <a:ext cx="17467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5" idx="1"/>
            <a:endCxn id="17" idx="7"/>
          </p:cNvCxnSpPr>
          <p:nvPr/>
        </p:nvCxnSpPr>
        <p:spPr>
          <a:xfrm flipH="1">
            <a:off x="7039031" y="3882292"/>
            <a:ext cx="17467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7" idx="1"/>
            <a:endCxn id="19" idx="7"/>
          </p:cNvCxnSpPr>
          <p:nvPr/>
        </p:nvCxnSpPr>
        <p:spPr>
          <a:xfrm flipH="1">
            <a:off x="4539671" y="3882292"/>
            <a:ext cx="1429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9" idx="1"/>
            <a:endCxn id="21" idx="7"/>
          </p:cNvCxnSpPr>
          <p:nvPr/>
        </p:nvCxnSpPr>
        <p:spPr>
          <a:xfrm flipH="1">
            <a:off x="2112786" y="3882292"/>
            <a:ext cx="13572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9" idx="1"/>
            <a:endCxn id="4" idx="7"/>
          </p:cNvCxnSpPr>
          <p:nvPr/>
        </p:nvCxnSpPr>
        <p:spPr>
          <a:xfrm flipH="1">
            <a:off x="2137847" y="1248820"/>
            <a:ext cx="1332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" idx="5"/>
            <a:endCxn id="9" idx="3"/>
          </p:cNvCxnSpPr>
          <p:nvPr/>
        </p:nvCxnSpPr>
        <p:spPr>
          <a:xfrm>
            <a:off x="2137847" y="2318469"/>
            <a:ext cx="1332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1" idx="1"/>
            <a:endCxn id="9" idx="7"/>
          </p:cNvCxnSpPr>
          <p:nvPr/>
        </p:nvCxnSpPr>
        <p:spPr>
          <a:xfrm flipH="1">
            <a:off x="4539671" y="1248820"/>
            <a:ext cx="1429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5"/>
            <a:endCxn id="11" idx="3"/>
          </p:cNvCxnSpPr>
          <p:nvPr/>
        </p:nvCxnSpPr>
        <p:spPr>
          <a:xfrm>
            <a:off x="4539671" y="2318469"/>
            <a:ext cx="1429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1" idx="5"/>
            <a:endCxn id="13" idx="3"/>
          </p:cNvCxnSpPr>
          <p:nvPr/>
        </p:nvCxnSpPr>
        <p:spPr>
          <a:xfrm>
            <a:off x="7039031" y="2318469"/>
            <a:ext cx="17467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3" idx="1"/>
            <a:endCxn id="11" idx="7"/>
          </p:cNvCxnSpPr>
          <p:nvPr/>
        </p:nvCxnSpPr>
        <p:spPr>
          <a:xfrm flipH="1">
            <a:off x="7039031" y="1248820"/>
            <a:ext cx="17467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9107424" y="2540000"/>
            <a:ext cx="0" cy="112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584565" y="2540000"/>
            <a:ext cx="4529" cy="112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2622928" y="18568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86" name="文字方塊 85"/>
          <p:cNvSpPr txBox="1"/>
          <p:nvPr/>
        </p:nvSpPr>
        <p:spPr>
          <a:xfrm>
            <a:off x="5086050" y="18568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87" name="文字方塊 86"/>
          <p:cNvSpPr txBox="1"/>
          <p:nvPr/>
        </p:nvSpPr>
        <p:spPr>
          <a:xfrm>
            <a:off x="7743906" y="18568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88" name="文字方塊 87"/>
          <p:cNvSpPr txBox="1"/>
          <p:nvPr/>
        </p:nvSpPr>
        <p:spPr>
          <a:xfrm>
            <a:off x="9644190" y="28544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89" name="文字方塊 88"/>
          <p:cNvSpPr txBox="1"/>
          <p:nvPr/>
        </p:nvSpPr>
        <p:spPr>
          <a:xfrm>
            <a:off x="5089826" y="338811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90" name="文字方塊 89"/>
          <p:cNvSpPr txBox="1"/>
          <p:nvPr/>
        </p:nvSpPr>
        <p:spPr>
          <a:xfrm>
            <a:off x="2618706" y="338811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91" name="文字方塊 90"/>
          <p:cNvSpPr txBox="1"/>
          <p:nvPr/>
        </p:nvSpPr>
        <p:spPr>
          <a:xfrm>
            <a:off x="2622928" y="7871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2" name="文字方塊 91"/>
          <p:cNvSpPr txBox="1"/>
          <p:nvPr/>
        </p:nvSpPr>
        <p:spPr>
          <a:xfrm>
            <a:off x="5061204" y="7871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3" name="文字方塊 92"/>
          <p:cNvSpPr txBox="1"/>
          <p:nvPr/>
        </p:nvSpPr>
        <p:spPr>
          <a:xfrm>
            <a:off x="7712830" y="7871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4" name="文字方塊 93"/>
          <p:cNvSpPr txBox="1"/>
          <p:nvPr/>
        </p:nvSpPr>
        <p:spPr>
          <a:xfrm>
            <a:off x="7712830" y="443861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5" name="文字方塊 94"/>
          <p:cNvSpPr txBox="1"/>
          <p:nvPr/>
        </p:nvSpPr>
        <p:spPr>
          <a:xfrm>
            <a:off x="5064980" y="443861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6" name="文字方塊 95"/>
          <p:cNvSpPr txBox="1"/>
          <p:nvPr/>
        </p:nvSpPr>
        <p:spPr>
          <a:xfrm>
            <a:off x="2602337" y="443861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7" name="文字方塊 96"/>
          <p:cNvSpPr txBox="1"/>
          <p:nvPr/>
        </p:nvSpPr>
        <p:spPr>
          <a:xfrm>
            <a:off x="1167134" y="29536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T</a:t>
            </a:r>
            <a:endParaRPr lang="zh-TW" altLang="en-US" sz="2400" b="1"/>
          </a:p>
        </p:txBody>
      </p:sp>
      <p:sp>
        <p:nvSpPr>
          <p:cNvPr id="98" name="文字方塊 97"/>
          <p:cNvSpPr txBox="1"/>
          <p:nvPr/>
        </p:nvSpPr>
        <p:spPr>
          <a:xfrm>
            <a:off x="1167134" y="35880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  <p:sp>
        <p:nvSpPr>
          <p:cNvPr id="99" name="文字方塊 98"/>
          <p:cNvSpPr txBox="1"/>
          <p:nvPr/>
        </p:nvSpPr>
        <p:spPr>
          <a:xfrm>
            <a:off x="8630284" y="285446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mtClean="0"/>
              <a:t>N</a:t>
            </a: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300712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寬螢幕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 Wang</dc:creator>
  <cp:lastModifiedBy>Ryan Wang</cp:lastModifiedBy>
  <cp:revision>2</cp:revision>
  <dcterms:created xsi:type="dcterms:W3CDTF">2022-05-21T18:47:44Z</dcterms:created>
  <dcterms:modified xsi:type="dcterms:W3CDTF">2022-05-21T18:57:43Z</dcterms:modified>
</cp:coreProperties>
</file>