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1"/>
  </p:notesMasterIdLst>
  <p:handoutMasterIdLst>
    <p:handoutMasterId r:id="rId7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4291" autoAdjust="0"/>
  </p:normalViewPr>
  <p:slideViewPr>
    <p:cSldViewPr>
      <p:cViewPr varScale="1">
        <p:scale>
          <a:sx n="96" d="100"/>
          <a:sy n="96" d="100"/>
        </p:scale>
        <p:origin x="25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lax.bootcampconten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MBinXTCrXI?controls=0&amp;showinfo=0" TargetMode="Externa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/>
              <a:t>04/19/17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https://uclax.bootcampcontent.com/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MW Class: April 30</a:t>
            </a:r>
          </a:p>
          <a:p>
            <a:pPr marL="342900" lvl="1" indent="0">
              <a:buNone/>
            </a:pPr>
            <a:endParaRPr lang="en-US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TTH Class: April 30</a:t>
            </a:r>
          </a:p>
          <a:p>
            <a:pPr lvl="1"/>
            <a:endParaRPr lang="en-US" sz="19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9823</TotalTime>
  <Words>2026</Words>
  <Application>Microsoft Office PowerPoint</Application>
  <PresentationFormat>On-screen Show (4:3)</PresentationFormat>
  <Paragraphs>465</Paragraphs>
  <Slides>65</Slides>
  <Notes>65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Roboto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 Manavian</cp:lastModifiedBy>
  <cp:revision>1437</cp:revision>
  <cp:lastPrinted>2016-01-30T16:23:56Z</cp:lastPrinted>
  <dcterms:created xsi:type="dcterms:W3CDTF">2015-01-20T17:19:00Z</dcterms:created>
  <dcterms:modified xsi:type="dcterms:W3CDTF">2017-04-20T00:48:43Z</dcterms:modified>
</cp:coreProperties>
</file>