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7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2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4" r:id="rId51"/>
    <p:sldId id="323" r:id="rId52"/>
    <p:sldId id="322" r:id="rId53"/>
    <p:sldId id="32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7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EFD9C0-4707-419B-B74B-D48DC1F761E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1917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1F45C2C-EC1D-4DEB-AE40-DA2AA9063F1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B9DFB7E-70F5-4B4D-8B80-A8A8C90B024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28C7F7B-6302-4E5E-839E-3DF3CB84D4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6BB0070-7270-494E-8C29-AC72E99C893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C733A05-FD61-4E2B-822F-A0364CFD49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8FA32F99-31CA-4244-BB11-D9D8BEBDCC0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B365C84-A794-465F-A8D7-E001AF6F8AE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62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D2B2686-059A-4BF0-8479-A0267EBB72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95F2394-8254-4536-A53B-623C251EA79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933440D-8AF1-442A-A932-E77246B2BC3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8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Going Live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370320" y="403488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FFFFFF"/>
                </a:solidFill>
                <a:latin typeface="Arial"/>
              </a:rPr>
              <a:t>April 24, 2017</a:t>
            </a: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Day 4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/>
          <p:cNvPicPr/>
          <p:nvPr/>
        </p:nvPicPr>
        <p:blipFill>
          <a:blip r:embed="rId2"/>
          <a:stretch/>
        </p:blipFill>
        <p:spPr>
          <a:xfrm>
            <a:off x="1600200" y="990720"/>
            <a:ext cx="6400440" cy="517716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150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153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9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0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1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2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1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 rot="10800000" flipV="1">
            <a:off x="5159880" y="5694480"/>
            <a:ext cx="3653640" cy="3479040"/>
          </a:xfrm>
          <a:prstGeom prst="bentConnector3">
            <a:avLst>
              <a:gd name="adj1" fmla="val -398"/>
            </a:avLst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7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9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180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181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182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183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CSS 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Once 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In 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This 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 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96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We 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200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202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203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204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205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206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207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208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209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210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2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04920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87280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258840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Double Take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1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22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22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23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233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Classes 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IDs 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40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243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44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133" name="Picture 2"/>
          <p:cNvPicPr/>
          <p:nvPr/>
        </p:nvPicPr>
        <p:blipFill>
          <a:blip r:embed="rId3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CSS Resets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Files </a:t>
            </a:r>
          </a:p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***(Very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3-MultipleCSS)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270" name="Picture 4"/>
          <p:cNvPicPr/>
          <p:nvPr/>
        </p:nvPicPr>
        <p:blipFill>
          <a:blip r:embed="rId3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4-ResetCSS)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76" name="Picture 2"/>
          <p:cNvPicPr/>
          <p:nvPr/>
        </p:nvPicPr>
        <p:blipFill>
          <a:blip r:embed="rId3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And,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76" name="Picture 2"/>
          <p:cNvPicPr/>
          <p:nvPr/>
        </p:nvPicPr>
        <p:blipFill>
          <a:blip r:embed="rId3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4290196" y="2243071"/>
            <a:ext cx="4419360" cy="12189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05248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To the Web with GitHub!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288" name="Picture 2"/>
          <p:cNvPicPr/>
          <p:nvPr/>
        </p:nvPicPr>
        <p:blipFill>
          <a:blip r:embed="rId3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 Few Admin Things…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4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575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Homework 1 - Help?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EXTRA MATERIAL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And Back to Git…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Remember, Homework #1 is due on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Sunday.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 to submit Homework via GitHub (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):
</a:t>
            </a:r>
            <a:endParaRPr dirty="0"/>
          </a:p>
        </p:txBody>
      </p:sp>
      <p:sp>
        <p:nvSpPr>
          <p:cNvPr id="140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Review In Class Material (Exercises and Slides)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Re-Watch Class Videos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Recapping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Full-Stack 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Terminal 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HTML 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CSS 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Box 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Chrome Dev 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Learn on Your Own!!</a:t>
            </a:r>
            <a:endParaRPr dirty="0"/>
          </a:p>
        </p:txBody>
      </p:sp>
      <p:pic>
        <p:nvPicPr>
          <p:cNvPr id="14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1876</Words>
  <Application>Microsoft Office PowerPoint</Application>
  <PresentationFormat>On-screen Show (4:3)</PresentationFormat>
  <Paragraphs>377</Paragraphs>
  <Slides>68</Slides>
  <Notes>36</Notes>
  <HiddenSlides>14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Calibri</vt:lpstr>
      <vt:lpstr>Calibri Light</vt:lpstr>
      <vt:lpstr>DejaVu Sans</vt:lpstr>
      <vt:lpstr>Roboto</vt:lpstr>
      <vt:lpstr>StarSymbol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Cameron Manavian</cp:lastModifiedBy>
  <cp:revision>1477</cp:revision>
  <cp:lastPrinted>2016-01-30T16:23:56Z</cp:lastPrinted>
  <dcterms:created xsi:type="dcterms:W3CDTF">2015-01-20T17:19:00Z</dcterms:created>
  <dcterms:modified xsi:type="dcterms:W3CDTF">2017-04-25T00:48:02Z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