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84254" autoAdjust="0"/>
  </p:normalViewPr>
  <p:slideViewPr>
    <p:cSldViewPr>
      <p:cViewPr>
        <p:scale>
          <a:sx n="85" d="100"/>
          <a:sy n="85" d="100"/>
        </p:scale>
        <p:origin x="-4308" y="-1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41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257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174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216888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591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9568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30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6186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2311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xmlns="" val="214202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5929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37820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xmlns="" val="385652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7777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7230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May 6,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xmlns="" val="425549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158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xmlns="" val="92457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714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19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xmlns="" val="352229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xmlns="" val="387317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xmlns="" val="96193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964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xmlns="" val="214095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 descr="C:\Users\Kevin\Desktop\f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" y="976608"/>
            <a:ext cx="8915400" cy="32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89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38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23006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263159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814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shoulder…”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071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xmlns="" val="421402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943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xmlns="" val="358930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19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534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xmlns="" val="372458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801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86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31588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xmlns="" val="167538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02776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90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9380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48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xmlns="" val="218164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11437</TotalTime>
  <Words>861</Words>
  <Application>Microsoft Office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Slide 8</vt:lpstr>
      <vt:lpstr>Demo Time</vt:lpstr>
      <vt:lpstr>Mondo Repetitive…</vt:lpstr>
      <vt:lpstr>Demo Time</vt:lpstr>
      <vt:lpstr>Much Better with Functions!</vt:lpstr>
      <vt:lpstr>Slide 13</vt:lpstr>
      <vt:lpstr>Objects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Slide 25</vt:lpstr>
      <vt:lpstr>Demo Time</vt:lpstr>
      <vt:lpstr>Slide 27</vt:lpstr>
      <vt:lpstr>Scope &amp; Stuff</vt:lpstr>
      <vt:lpstr>Demo Time</vt:lpstr>
      <vt:lpstr>Slide 30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Cameron</cp:lastModifiedBy>
  <cp:revision>1520</cp:revision>
  <cp:lastPrinted>2016-01-30T16:23:56Z</cp:lastPrinted>
  <dcterms:created xsi:type="dcterms:W3CDTF">2015-01-20T17:19:00Z</dcterms:created>
  <dcterms:modified xsi:type="dcterms:W3CDTF">2017-05-06T15:06:40Z</dcterms:modified>
</cp:coreProperties>
</file>