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0"/>
  </p:notesMasterIdLst>
  <p:handoutMasterIdLst>
    <p:handoutMasterId r:id="rId31"/>
  </p:handoutMasterIdLst>
  <p:sldIdLst>
    <p:sldId id="265" r:id="rId5"/>
    <p:sldId id="711" r:id="rId6"/>
    <p:sldId id="712" r:id="rId7"/>
    <p:sldId id="713" r:id="rId8"/>
    <p:sldId id="714" r:id="rId9"/>
    <p:sldId id="709" r:id="rId10"/>
    <p:sldId id="715" r:id="rId11"/>
    <p:sldId id="717" r:id="rId12"/>
    <p:sldId id="726" r:id="rId13"/>
    <p:sldId id="725" r:id="rId14"/>
    <p:sldId id="723" r:id="rId15"/>
    <p:sldId id="718" r:id="rId16"/>
    <p:sldId id="719" r:id="rId17"/>
    <p:sldId id="720" r:id="rId18"/>
    <p:sldId id="721" r:id="rId19"/>
    <p:sldId id="727" r:id="rId20"/>
    <p:sldId id="728" r:id="rId21"/>
    <p:sldId id="729" r:id="rId22"/>
    <p:sldId id="730" r:id="rId23"/>
    <p:sldId id="731" r:id="rId24"/>
    <p:sldId id="732" r:id="rId25"/>
    <p:sldId id="734" r:id="rId26"/>
    <p:sldId id="735" r:id="rId27"/>
    <p:sldId id="733" r:id="rId28"/>
    <p:sldId id="616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41" autoAdjust="0"/>
    <p:restoredTop sz="84229" autoAdjust="0"/>
  </p:normalViewPr>
  <p:slideViewPr>
    <p:cSldViewPr>
      <p:cViewPr varScale="1">
        <p:scale>
          <a:sx n="96" d="100"/>
          <a:sy n="96" d="100"/>
        </p:scale>
        <p:origin x="2538" y="90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1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2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7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8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6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4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5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76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9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$(Begins)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May 8, 2017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10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(1-5.html | 1-JSGenerators)</a:t>
            </a:r>
          </a:p>
        </p:txBody>
      </p:sp>
    </p:spTree>
    <p:extLst>
      <p:ext uri="{BB962C8B-B14F-4D97-AF65-F5344CB8AC3E}">
        <p14:creationId xmlns:p14="http://schemas.microsoft.com/office/powerpoint/2010/main" val="29041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Javascript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file sent to you as a starting point, add the missing code such that your Javascript generates HTML content that displays all of the drink options.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You will need a for-loop. Inside your for loop you will need to use each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2-JSDrinkList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</p:spTree>
    <p:extLst>
      <p:ext uri="{BB962C8B-B14F-4D97-AF65-F5344CB8AC3E}">
        <p14:creationId xmlns:p14="http://schemas.microsoft.com/office/powerpoint/2010/main" val="12314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143000"/>
            <a:ext cx="8772525" cy="4324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1181" y="773668"/>
            <a:ext cx="2040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https://jquery.com/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497" y="5614980"/>
            <a:ext cx="878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is a cross-platform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 library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easier of client-side HTML scripting.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Helper Library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jQuery can be useful for tasks like: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Dynamically Inserting, Updating, or Removing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Registering click or other change events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Animating HTML elements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Download data from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much more!</a:t>
            </a:r>
          </a:p>
        </p:txBody>
      </p:sp>
      <p:pic>
        <p:nvPicPr>
          <p:cNvPr id="1028" name="Picture 4" descr="https://upload.wikimedia.org/wikipedia/en/thumb/9/9e/JQuery_logo.svg/10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5025130"/>
            <a:ext cx="4651375" cy="113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653854"/>
          </a:xfrm>
        </p:spPr>
        <p:txBody>
          <a:bodyPr>
            <a:normAutofit/>
          </a:bodyPr>
          <a:lstStyle/>
          <a:p>
            <a:r>
              <a:rPr lang="en-US" dirty="0">
                <a:ea typeface="Roboto" pitchFamily="2" charset="0"/>
              </a:rPr>
              <a:t>Working with jQuery generally involves…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408011"/>
            <a:ext cx="8782050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792" y="838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Including a CDN Link to the jQuery script…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627" y="2789424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Utilizing the jQuery specific ($) selector…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627" y="4114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Then applying jQuery methods on the selected elements.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86125"/>
            <a:ext cx="174307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91" y="4604437"/>
            <a:ext cx="54292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(1-3.html | 3-jQueryGenerators)</a:t>
            </a:r>
          </a:p>
        </p:txBody>
      </p:sp>
    </p:spTree>
    <p:extLst>
      <p:ext uri="{BB962C8B-B14F-4D97-AF65-F5344CB8AC3E}">
        <p14:creationId xmlns:p14="http://schemas.microsoft.com/office/powerpoint/2010/main" val="1108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Re-factor (re-write) your previous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drinkList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code from earlier, but this time use jQuery to complete all of the same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final code should NOT have any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or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forget to “incorporate” jQuery before you begin.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Instead of using a `for` loop try searching about the use of the jQuery `.each`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4-jQueryDrinkList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(OnClick.html | 5-OnClickBasic)</a:t>
            </a:r>
          </a:p>
        </p:txBody>
      </p:sp>
    </p:spTree>
    <p:extLst>
      <p:ext uri="{BB962C8B-B14F-4D97-AF65-F5344CB8AC3E}">
        <p14:creationId xmlns:p14="http://schemas.microsoft.com/office/powerpoint/2010/main" val="40133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Click Events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any of the sandwiches causes…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 alert message to popup saying something snarky about the sandwich type.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second alert message that displays to the user the number of that specific sandwich they’ve eaten.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need counter variables.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an image to the `image-div` on the click event.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6-SandwichClick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41158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the big blue button triggers a random number (between 1 and 1000) to be selected and prominently displayed in the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None. You got this.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7-TriggerRandom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Lottery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random number generator as a starting point, create a lottery generator.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our case, the lottery number should pick 9 random numbers (and always 9 numbers). As an example 886563264.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Display this number in the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when a user clicks again, have the code create a new row with the latest number at the top.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8-LotteryGenerator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6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93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Extra!</a:t>
            </a:r>
          </a:p>
        </p:txBody>
      </p:sp>
    </p:spTree>
    <p:extLst>
      <p:ext uri="{BB962C8B-B14F-4D97-AF65-F5344CB8AC3E}">
        <p14:creationId xmlns:p14="http://schemas.microsoft.com/office/powerpoint/2010/main" val="39545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Checking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displayed application as an example, create code in which: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computer picks a random number between 1 and 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then “click” buttons numbered 1 – 4.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the user’s number matches the computer’s number display text informing them of this in the Result panel. Otherwise, display text informing them they lost.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try to improve the aesthetics.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9-NumberChecker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Way to Learn Coding</a:t>
            </a:r>
          </a:p>
        </p:txBody>
      </p:sp>
      <p:pic>
        <p:nvPicPr>
          <p:cNvPr id="1026" name="Picture 2" descr="http://i31.tinypic.com/30bfo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6295571" cy="54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Way to Learn Coding</a:t>
            </a:r>
          </a:p>
        </p:txBody>
      </p:sp>
      <p:pic>
        <p:nvPicPr>
          <p:cNvPr id="2050" name="Picture 2" descr="https://download.unsplash.com/photo-1429051883746-afd9d56fbd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1153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Era of Class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prepared to have classes that are increasingly “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just code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765746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will appreciate it in the long-run</a:t>
            </a:r>
          </a:p>
        </p:txBody>
      </p:sp>
    </p:spTree>
    <p:extLst>
      <p:ext uri="{BB962C8B-B14F-4D97-AF65-F5344CB8AC3E}">
        <p14:creationId xmlns:p14="http://schemas.microsoft.com/office/powerpoint/2010/main" val="3938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17072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Plain Javascript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jQuery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Responding to click events</a:t>
            </a:r>
          </a:p>
        </p:txBody>
      </p:sp>
    </p:spTree>
    <p:extLst>
      <p:ext uri="{BB962C8B-B14F-4D97-AF65-F5344CB8AC3E}">
        <p14:creationId xmlns:p14="http://schemas.microsoft.com/office/powerpoint/2010/main" val="16608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6144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“DOM”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6457950" y="761999"/>
            <a:ext cx="2587624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Every HTML page begins as static content..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However, with Javascript / jQuery we can “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modify the DOM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and change this static content in real-time.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allows us to build dynamic sites.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654" y="5896450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Example: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http://todomvc.com/examples/jquery/#/all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0" y="798652"/>
            <a:ext cx="5915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12790</TotalTime>
  <Words>805</Words>
  <Application>Microsoft Office PowerPoint</Application>
  <PresentationFormat>On-screen Show (4:3)</PresentationFormat>
  <Paragraphs>147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jQuery $(Begins)</vt:lpstr>
      <vt:lpstr>Admin Items</vt:lpstr>
      <vt:lpstr>Not the Way to Learn Coding</vt:lpstr>
      <vt:lpstr>True Way to Learn Coding</vt:lpstr>
      <vt:lpstr>A New Era of Class</vt:lpstr>
      <vt:lpstr>Today’s Class</vt:lpstr>
      <vt:lpstr>Objectives</vt:lpstr>
      <vt:lpstr>DOM Manipulation</vt:lpstr>
      <vt:lpstr>Understanding the “DOM”</vt:lpstr>
      <vt:lpstr>Demo Time</vt:lpstr>
      <vt:lpstr>PowerPoint Presentation</vt:lpstr>
      <vt:lpstr>Intro to jQuery</vt:lpstr>
      <vt:lpstr>Intro to jQuery</vt:lpstr>
      <vt:lpstr>jQuery Helper Library</vt:lpstr>
      <vt:lpstr>Working with jQuery generally involves…</vt:lpstr>
      <vt:lpstr>Demo Time</vt:lpstr>
      <vt:lpstr>PowerPoint Presentation</vt:lpstr>
      <vt:lpstr>Demo Time</vt:lpstr>
      <vt:lpstr>PowerPoint Presentation</vt:lpstr>
      <vt:lpstr>PowerPoint Presentation</vt:lpstr>
      <vt:lpstr>PowerPoint Presentation</vt:lpstr>
      <vt:lpstr>Questions?</vt:lpstr>
      <vt:lpstr>Extra!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Cameron Manavian</cp:lastModifiedBy>
  <cp:revision>1521</cp:revision>
  <cp:lastPrinted>2016-01-30T16:23:56Z</cp:lastPrinted>
  <dcterms:created xsi:type="dcterms:W3CDTF">2015-01-20T17:19:00Z</dcterms:created>
  <dcterms:modified xsi:type="dcterms:W3CDTF">2017-05-09T00:44:45Z</dcterms:modified>
</cp:coreProperties>
</file>