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84255" autoAdjust="0"/>
  </p:normalViewPr>
  <p:slideViewPr>
    <p:cSldViewPr>
      <p:cViewPr varScale="1">
        <p:scale>
          <a:sx n="96" d="100"/>
          <a:sy n="96" d="100"/>
        </p:scale>
        <p:origin x="2466" y="90"/>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5/10/2017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5/10/2017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5/10/2017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5/10/2017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5/10/2017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5/10/2017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p:txBody>
          <a:bodyPr/>
          <a:lstStyle/>
          <a:p>
            <a:r>
              <a:rPr lang="en-US" dirty="0"/>
              <a:t>May 10, 2017</a:t>
            </a:r>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11566</TotalTime>
  <Words>1135</Words>
  <Application>Microsoft Office PowerPoint</Application>
  <PresentationFormat>On-screen Show (4:3)</PresentationFormat>
  <Paragraphs>215</Paragraphs>
  <Slides>37</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Cameron Manavian</cp:lastModifiedBy>
  <cp:revision>1534</cp:revision>
  <cp:lastPrinted>2016-01-30T16:23:56Z</cp:lastPrinted>
  <dcterms:created xsi:type="dcterms:W3CDTF">2015-01-20T17:19:00Z</dcterms:created>
  <dcterms:modified xsi:type="dcterms:W3CDTF">2017-05-11T00:45:17Z</dcterms:modified>
</cp:coreProperties>
</file>