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77642"/>
            <a:ext cx="8229600" cy="62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t>Game Time: 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June 10</a:t>
            </a:r>
            <a:r>
              <a:rPr dirty="0"/>
              <a:t>, 201</a:t>
            </a:r>
            <a:r>
              <a:rPr lang="en-US" dirty="0"/>
              <a:t>7</a:t>
            </a:r>
            <a:endParaRPr dirty="0"/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endParaRPr b="0"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Yay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Yay!</a:t>
            </a:r>
          </a:p>
        </p:txBody>
      </p:sp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335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Next Week (M/T):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Interview Questions (Class Lecture)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  <a:p>
            <a:endParaRPr/>
          </a:p>
          <a:p>
            <a:pPr>
              <a:defRPr sz="2100" b="1" u="sng"/>
            </a:pPr>
            <a:r>
              <a:t>Next Week (W/Th)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Debug Work (Class Lecture)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Presentation Prep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uses 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</a:t>
            </a:r>
            <a:r>
              <a:rPr dirty="0" err="1"/>
              <a:t>etc</a:t>
            </a:r>
            <a:r>
              <a:rPr dirty="0"/>
              <a:t>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(</a:t>
            </a:r>
            <a:r>
              <a:rPr lang="en-US" dirty="0"/>
              <a:t>GitHub pages (</a:t>
            </a:r>
            <a:r>
              <a:rPr lang="en-US"/>
              <a:t>Or Heroku)</a:t>
            </a:r>
            <a:r>
              <a:t> </a:t>
            </a:r>
            <a:r>
              <a:rPr dirty="0"/>
              <a:t>or Firebase)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769</Words>
  <Application>Microsoft Office PowerPoint</Application>
  <PresentationFormat>On-screen Show (4:3)</PresentationFormat>
  <Paragraphs>190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Cameron Manavian</cp:lastModifiedBy>
  <cp:revision>4</cp:revision>
  <dcterms:modified xsi:type="dcterms:W3CDTF">2017-06-10T17:09:57Z</dcterms:modified>
</cp:coreProperties>
</file>