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64" r:id="rId3"/>
    <p:sldMasterId id="2147483668" r:id="rId4"/>
    <p:sldMasterId id="2147483672" r:id="rId5"/>
  </p:sldMasterIdLst>
  <p:notesMasterIdLst>
    <p:notesMasterId r:id="rId23"/>
  </p:notesMasterIdLst>
  <p:handoutMasterIdLst>
    <p:handoutMasterId r:id="rId24"/>
  </p:handoutMasterIdLst>
  <p:sldIdLst>
    <p:sldId id="512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4288" autoAdjust="0"/>
  </p:normalViewPr>
  <p:slideViewPr>
    <p:cSldViewPr>
      <p:cViewPr varScale="1">
        <p:scale>
          <a:sx n="96" d="100"/>
          <a:sy n="96" d="100"/>
        </p:scale>
        <p:origin x="23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7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3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31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5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179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99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3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2wLP0izeJ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Aug 12, 2017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48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The </a:t>
            </a:r>
            <a:r>
              <a:rPr lang="en-US" sz="21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Bougie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Brigade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Donkey Kong Adventures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The J-Crew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across team members.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Asian Baby 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43323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Overview</a:t>
            </a:r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9852</TotalTime>
  <Words>375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Roboto</vt:lpstr>
      <vt:lpstr>UCF - Theme</vt:lpstr>
      <vt:lpstr>Rutgers - Theme</vt:lpstr>
      <vt:lpstr>Unbranded</vt:lpstr>
      <vt:lpstr>UTAustin</vt:lpstr>
      <vt:lpstr>UCLA</vt:lpstr>
      <vt:lpstr>Project Round 2!</vt:lpstr>
      <vt:lpstr>The Asian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Cameron Manavian</cp:lastModifiedBy>
  <cp:revision>1357</cp:revision>
  <cp:lastPrinted>2016-01-30T16:23:56Z</cp:lastPrinted>
  <dcterms:created xsi:type="dcterms:W3CDTF">2015-01-20T17:19:00Z</dcterms:created>
  <dcterms:modified xsi:type="dcterms:W3CDTF">2017-08-12T19:50:07Z</dcterms:modified>
</cp:coreProperties>
</file>