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72" r:id="rId5"/>
    <p:sldId id="300" r:id="rId6"/>
    <p:sldId id="298" r:id="rId7"/>
    <p:sldId id="299" r:id="rId8"/>
    <p:sldId id="296" r:id="rId9"/>
    <p:sldId id="295" r:id="rId10"/>
    <p:sldId id="273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9564E86-9618-43F3-9DDE-CC045A7CF9BD}">
          <p14:sldIdLst>
            <p14:sldId id="272"/>
            <p14:sldId id="300"/>
            <p14:sldId id="298"/>
            <p14:sldId id="299"/>
          </p14:sldIdLst>
        </p14:section>
        <p14:section name="Presentation" id="{42265C8F-4648-48A8-A958-07DD59D4F7A5}">
          <p14:sldIdLst>
            <p14:sldId id="296"/>
          </p14:sldIdLst>
        </p14:section>
        <p14:section name="Closing" id="{F93A2097-B7D8-4B76-96A0-6C53D89925AD}">
          <p14:sldIdLst>
            <p14:sldId id="295"/>
          </p14:sldIdLst>
        </p14:section>
        <p14:section name="Template Example Slides" id="{2EC8DA85-519F-45FF-9F79-F3319DC8AE1D}">
          <p14:sldIdLst>
            <p14:sldId id="273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y Mead" initials="WM" lastIdx="30" clrIdx="0">
    <p:extLst>
      <p:ext uri="{19B8F6BF-5375-455C-9EA6-DF929625EA0E}">
        <p15:presenceInfo xmlns:p15="http://schemas.microsoft.com/office/powerpoint/2012/main" userId="a996c5a106594e2d" providerId="Windows Live"/>
      </p:ext>
    </p:extLst>
  </p:cmAuthor>
  <p:cmAuthor id="2" name="Ramsey, Greg" initials="RG" lastIdx="1" clrIdx="1">
    <p:extLst>
      <p:ext uri="{19B8F6BF-5375-455C-9EA6-DF929625EA0E}">
        <p15:presenceInfo xmlns:p15="http://schemas.microsoft.com/office/powerpoint/2012/main" userId="S-1-5-21-1802859667-647903414-1863928812-5798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F37"/>
    <a:srgbClr val="E5E4E2"/>
    <a:srgbClr val="EF121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12FC0-3E52-4AD2-BE11-A5EABE4AEDF5}" type="datetimeFigureOut">
              <a:rPr lang="en-US" smtClean="0"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A55C-F6CD-46C5-A414-4E77A006C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9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24579"/>
            <a:ext cx="12192000" cy="90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22977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256145"/>
            <a:ext cx="12192000" cy="3676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2235"/>
            <a:ext cx="10972800" cy="914400"/>
          </a:xfrm>
        </p:spPr>
        <p:txBody>
          <a:bodyPr anchor="b">
            <a:normAutofit/>
          </a:bodyPr>
          <a:lstStyle>
            <a:lvl1pPr algn="l">
              <a:defRPr sz="5400" b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2326635"/>
            <a:ext cx="10698480" cy="640080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005840" y="3332475"/>
            <a:ext cx="5029200" cy="13716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400800" y="3332475"/>
            <a:ext cx="5029200" cy="13716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662928"/>
            <a:ext cx="12192000" cy="195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0" y="5173515"/>
            <a:ext cx="1146402" cy="1133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41" y="5480262"/>
            <a:ext cx="2312031" cy="57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33" y="5563921"/>
            <a:ext cx="3165017" cy="417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8096363" y="5484909"/>
            <a:ext cx="2351006" cy="5627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21" y="-155364"/>
            <a:ext cx="3195492" cy="14776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60" y="5113487"/>
            <a:ext cx="1150991" cy="11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7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57200"/>
            <a:ext cx="3932237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79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73152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7423151" y="449262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600" dirty="0" smtClean="0"/>
              <a:t>Click to edit Master title style</a:t>
            </a:r>
            <a:endParaRPr lang="en-US" sz="36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7423151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21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025236" y="2325364"/>
            <a:ext cx="5255491" cy="271183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544" y="2798064"/>
            <a:ext cx="8137906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09544" y="1966174"/>
            <a:ext cx="8137906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5400" b="1" kern="12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Demo</a:t>
            </a:r>
            <a:endParaRPr lang="en-US" sz="5400" b="1" kern="12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47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21422"/>
            <a:ext cx="6080614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80614" y="321422"/>
            <a:ext cx="6111386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1442345"/>
            <a:ext cx="5166214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914400" y="2675399"/>
            <a:ext cx="5166214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14400" y="3908453"/>
            <a:ext cx="5166214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14400" y="5141507"/>
            <a:ext cx="5166214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232337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62961" y="1612293"/>
            <a:ext cx="4572000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232337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62961" y="2845347"/>
            <a:ext cx="4572000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232337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1062961" y="4078401"/>
            <a:ext cx="4572000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232337" cy="7334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062961" y="5311455"/>
            <a:ext cx="4572000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8" y="1612293"/>
            <a:ext cx="4572000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8" y="2845347"/>
            <a:ext cx="4572000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8" y="4078401"/>
            <a:ext cx="4572000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8" y="5311455"/>
            <a:ext cx="4572000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82880"/>
            <a:ext cx="12192000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11247120" cy="493776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82880"/>
            <a:ext cx="12192000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20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216"/>
            <a:ext cx="11247120" cy="5629847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6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No Border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216"/>
            <a:ext cx="11247120" cy="5629847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74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690" y="1444752"/>
            <a:ext cx="9444759" cy="1444752"/>
          </a:xfrm>
        </p:spPr>
        <p:txBody>
          <a:bodyPr anchor="b">
            <a:noAutofit/>
          </a:bodyPr>
          <a:lstStyle>
            <a:lvl1pPr>
              <a:defRPr sz="540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2690" y="2798064"/>
            <a:ext cx="9444759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752"/>
            <a:ext cx="1902690" cy="29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8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880"/>
            <a:ext cx="12192000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80"/>
            <a:ext cx="5486400" cy="493776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1097280"/>
            <a:ext cx="5486400" cy="493776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2880"/>
            <a:ext cx="12192000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80"/>
            <a:ext cx="5486400" cy="45720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199"/>
            <a:ext cx="5486400" cy="438912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9360" y="1097280"/>
            <a:ext cx="5486400" cy="457200"/>
          </a:xfrm>
        </p:spPr>
        <p:txBody>
          <a:bodyPr anchor="b"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9360" y="1600199"/>
            <a:ext cx="5486400" cy="438912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686800" cy="548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2880"/>
            <a:ext cx="12192000" cy="733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1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14836"/>
            <a:ext cx="12192000" cy="1431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82880"/>
            <a:ext cx="12192000" cy="6126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6868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097280"/>
            <a:ext cx="109728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36" y="6251504"/>
            <a:ext cx="1311564" cy="6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7" r:id="rId5"/>
    <p:sldLayoutId id="2147483651" r:id="rId6"/>
    <p:sldLayoutId id="2147483652" r:id="rId7"/>
    <p:sldLayoutId id="2147483653" r:id="rId8"/>
    <p:sldLayoutId id="2147483654" r:id="rId9"/>
    <p:sldLayoutId id="2147483708" r:id="rId10"/>
    <p:sldLayoutId id="2147483709" r:id="rId11"/>
    <p:sldLayoutId id="2147483710" r:id="rId12"/>
    <p:sldLayoutId id="2147483655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 "/>
        <a:defRPr sz="36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" Type="http://schemas.openxmlformats.org/officeDocument/2006/relationships/image" Target="../media/image139.png"/><Relationship Id="rId21" Type="http://schemas.openxmlformats.org/officeDocument/2006/relationships/image" Target="../media/image157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3" Type="http://schemas.openxmlformats.org/officeDocument/2006/relationships/image" Target="../media/image220.png"/><Relationship Id="rId21" Type="http://schemas.openxmlformats.org/officeDocument/2006/relationships/image" Target="../media/image238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18" Type="http://schemas.openxmlformats.org/officeDocument/2006/relationships/image" Target="../media/image257.png"/><Relationship Id="rId26" Type="http://schemas.openxmlformats.org/officeDocument/2006/relationships/image" Target="../media/image265.png"/><Relationship Id="rId3" Type="http://schemas.openxmlformats.org/officeDocument/2006/relationships/image" Target="../media/image242.png"/><Relationship Id="rId21" Type="http://schemas.openxmlformats.org/officeDocument/2006/relationships/image" Target="../media/image260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17" Type="http://schemas.openxmlformats.org/officeDocument/2006/relationships/image" Target="../media/image256.png"/><Relationship Id="rId25" Type="http://schemas.openxmlformats.org/officeDocument/2006/relationships/image" Target="../media/image264.png"/><Relationship Id="rId2" Type="http://schemas.openxmlformats.org/officeDocument/2006/relationships/image" Target="../media/image241.png"/><Relationship Id="rId16" Type="http://schemas.openxmlformats.org/officeDocument/2006/relationships/image" Target="../media/image255.png"/><Relationship Id="rId20" Type="http://schemas.openxmlformats.org/officeDocument/2006/relationships/image" Target="../media/image259.png"/><Relationship Id="rId29" Type="http://schemas.openxmlformats.org/officeDocument/2006/relationships/image" Target="../media/image2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24" Type="http://schemas.openxmlformats.org/officeDocument/2006/relationships/image" Target="../media/image263.png"/><Relationship Id="rId5" Type="http://schemas.openxmlformats.org/officeDocument/2006/relationships/image" Target="../media/image244.png"/><Relationship Id="rId15" Type="http://schemas.openxmlformats.org/officeDocument/2006/relationships/image" Target="../media/image254.png"/><Relationship Id="rId23" Type="http://schemas.openxmlformats.org/officeDocument/2006/relationships/image" Target="../media/image262.png"/><Relationship Id="rId28" Type="http://schemas.openxmlformats.org/officeDocument/2006/relationships/image" Target="../media/image267.png"/><Relationship Id="rId10" Type="http://schemas.openxmlformats.org/officeDocument/2006/relationships/image" Target="../media/image249.png"/><Relationship Id="rId19" Type="http://schemas.openxmlformats.org/officeDocument/2006/relationships/image" Target="../media/image258.png"/><Relationship Id="rId31" Type="http://schemas.openxmlformats.org/officeDocument/2006/relationships/image" Target="../media/image270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Relationship Id="rId14" Type="http://schemas.openxmlformats.org/officeDocument/2006/relationships/image" Target="../media/image253.png"/><Relationship Id="rId22" Type="http://schemas.openxmlformats.org/officeDocument/2006/relationships/image" Target="../media/image261.png"/><Relationship Id="rId27" Type="http://schemas.openxmlformats.org/officeDocument/2006/relationships/image" Target="../media/image266.png"/><Relationship Id="rId30" Type="http://schemas.openxmlformats.org/officeDocument/2006/relationships/image" Target="../media/image26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hingadmin.com/better-know-a-powershell-u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7.png"/><Relationship Id="rId2" Type="http://schemas.openxmlformats.org/officeDocument/2006/relationships/image" Target="../media/image1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Know a PowerShell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Ryan Ephgrave</a:t>
            </a:r>
            <a:endParaRPr lang="en-US" dirty="0"/>
          </a:p>
          <a:p>
            <a:r>
              <a:rPr lang="en-US" dirty="0" smtClean="0"/>
              <a:t>EphingAdmin.com   @</a:t>
            </a:r>
            <a:r>
              <a:rPr lang="en-US" dirty="0" err="1" smtClean="0"/>
              <a:t>EphingPosh</a:t>
            </a:r>
            <a:endParaRPr lang="en-US" dirty="0" smtClean="0"/>
          </a:p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Only with Border</a:t>
            </a:r>
          </a:p>
          <a:p>
            <a:pPr lvl="1"/>
            <a:r>
              <a:rPr lang="en-US" dirty="0"/>
              <a:t>Level</a:t>
            </a:r>
            <a:r>
              <a:rPr lang="en-US" dirty="0" smtClean="0"/>
              <a:t> 1</a:t>
            </a:r>
          </a:p>
          <a:p>
            <a:pPr lvl="2"/>
            <a:r>
              <a:rPr lang="en-US" dirty="0" smtClean="0"/>
              <a:t>Level 2 </a:t>
            </a:r>
          </a:p>
          <a:p>
            <a:pPr lvl="3"/>
            <a:r>
              <a:rPr lang="en-US" dirty="0" smtClean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6593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Only without Border</a:t>
            </a:r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Level 2</a:t>
            </a:r>
          </a:p>
          <a:p>
            <a:pPr lvl="3"/>
            <a:r>
              <a:rPr lang="en-US" dirty="0" smtClean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655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9" y="485057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9" y="495943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" y="495943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2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trust me?</a:t>
            </a:r>
            <a:endParaRPr lang="en-US" dirty="0"/>
          </a:p>
        </p:txBody>
      </p:sp>
      <p:pic>
        <p:nvPicPr>
          <p:cNvPr id="1026" name="Picture 2" descr="https://lh4.googleusercontent.com/-2poccY4MghE/VxEmwSXe4vI/AAAAAAAAD3E/YZ9Qlq4tDD46cJnAGxff1-yeRi45kxkFgCL0B/w713-h1266-no/2016-04-1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50" y="1096963"/>
            <a:ext cx="2777537" cy="49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2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93" y="1519518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75" y="1489035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83" y="1562194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9" y="1501228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67" y="417224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513421"/>
            <a:ext cx="408467" cy="755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19" y="2345207"/>
            <a:ext cx="1219693" cy="1219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48" y="3392866"/>
            <a:ext cx="1219693" cy="1219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74" y="2277345"/>
            <a:ext cx="1219693" cy="1219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17" y="2420790"/>
            <a:ext cx="1219693" cy="1219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51" y="4746816"/>
            <a:ext cx="1219693" cy="1219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41" y="4755605"/>
            <a:ext cx="1219693" cy="1219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09" y="4899823"/>
            <a:ext cx="1219693" cy="1219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7" y="4929909"/>
            <a:ext cx="1219693" cy="1219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4913806"/>
            <a:ext cx="1219693" cy="1219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19" y="4136970"/>
            <a:ext cx="1219693" cy="121969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56" y="2767277"/>
            <a:ext cx="1219693" cy="12196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69" y="4076588"/>
            <a:ext cx="1219693" cy="12196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203" y="2731124"/>
            <a:ext cx="1219693" cy="12196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999" y="4038846"/>
            <a:ext cx="1219693" cy="12196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82" y="2767277"/>
            <a:ext cx="1219693" cy="12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70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199" y="274320"/>
            <a:ext cx="9758109" cy="548640"/>
          </a:xfrm>
        </p:spPr>
        <p:txBody>
          <a:bodyPr/>
          <a:lstStyle/>
          <a:p>
            <a:r>
              <a:rPr lang="en-US" dirty="0" smtClean="0"/>
              <a:t>TWITTER – Better Know a PowerShell UI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tweet @</a:t>
            </a:r>
            <a:r>
              <a:rPr lang="en-US" dirty="0" err="1" smtClean="0"/>
              <a:t>EphingPosh</a:t>
            </a:r>
            <a:r>
              <a:rPr lang="en-US" dirty="0" smtClean="0"/>
              <a:t> during the session to have your comment displayed on the screen!</a:t>
            </a:r>
          </a:p>
          <a:p>
            <a:endParaRPr lang="en-US" dirty="0"/>
          </a:p>
          <a:p>
            <a:r>
              <a:rPr lang="en-US" dirty="0" smtClean="0"/>
              <a:t>Don’t be “that guy”. Don’t be the one who ruins it and makes me have to turn it off!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my blog!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of what I say is on my blog.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http://www.ephingadmin.com/better-know-a-powershell-ui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2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placeholder slide. Please use the example slides in the “Template Example Slides” Section.</a:t>
            </a:r>
          </a:p>
          <a:p>
            <a:r>
              <a:rPr lang="en-US" dirty="0" smtClean="0"/>
              <a:t>Questions? </a:t>
            </a:r>
            <a:r>
              <a:rPr lang="en-US" dirty="0" smtClean="0">
                <a:hlinkClick r:id="rId2"/>
              </a:rPr>
              <a:t>info@mnscug.org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487105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5784038"/>
            <a:ext cx="1699491" cy="922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5788016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" y="3186527"/>
            <a:ext cx="12191998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58727" cy="548640"/>
          </a:xfrm>
        </p:spPr>
        <p:txBody>
          <a:bodyPr/>
          <a:lstStyle/>
          <a:p>
            <a:r>
              <a:rPr lang="en-US" dirty="0" smtClean="0"/>
              <a:t>And Then 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56" y="185112"/>
            <a:ext cx="1960116" cy="7270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22" y="5027135"/>
            <a:ext cx="1952074" cy="6035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71" y="5914845"/>
            <a:ext cx="1956816" cy="660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00" y="6017680"/>
            <a:ext cx="1956816" cy="4550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" y="6063232"/>
            <a:ext cx="1956816" cy="363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56" y="5844069"/>
            <a:ext cx="1956816" cy="802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99" y="186796"/>
            <a:ext cx="4031102" cy="2902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8" y="5111803"/>
            <a:ext cx="1956816" cy="4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96" y="5051019"/>
            <a:ext cx="1956816" cy="555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05" y="5020077"/>
            <a:ext cx="1956816" cy="617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28" y="6074061"/>
            <a:ext cx="1956816" cy="34231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2" y="3027065"/>
            <a:ext cx="12191998" cy="164459"/>
          </a:xfrm>
          <a:prstGeom prst="rect">
            <a:avLst/>
          </a:prstGeom>
          <a:solidFill>
            <a:srgbClr val="E5E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" y="4552981"/>
            <a:ext cx="12191998" cy="164459"/>
          </a:xfrm>
          <a:prstGeom prst="rect">
            <a:avLst/>
          </a:prstGeom>
          <a:solidFill>
            <a:srgbClr val="E5E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4716069"/>
            <a:ext cx="12192000" cy="161955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6698743"/>
            <a:ext cx="12192000" cy="161955"/>
          </a:xfrm>
          <a:prstGeom prst="rect">
            <a:avLst/>
          </a:prstGeom>
          <a:solidFill>
            <a:srgbClr val="D4A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" y="3339138"/>
            <a:ext cx="1146402" cy="11339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43" y="3645885"/>
            <a:ext cx="2312031" cy="57125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35" y="3729544"/>
            <a:ext cx="3165017" cy="41778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7931665" y="3650532"/>
            <a:ext cx="2351006" cy="5627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262" y="3279110"/>
            <a:ext cx="1150991" cy="11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next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Line1</a:t>
            </a:r>
          </a:p>
          <a:p>
            <a:r>
              <a:rPr lang="en-US" dirty="0" smtClean="0"/>
              <a:t>Line2</a:t>
            </a:r>
          </a:p>
          <a:p>
            <a:r>
              <a:rPr lang="en-US" dirty="0" smtClean="0"/>
              <a:t>Line3</a:t>
            </a:r>
          </a:p>
          <a:p>
            <a:r>
              <a:rPr lang="en-US" dirty="0" smtClean="0"/>
              <a:t>Line4</a:t>
            </a:r>
          </a:p>
          <a:p>
            <a:r>
              <a:rPr lang="en-US" dirty="0" smtClean="0"/>
              <a:t>Line5</a:t>
            </a:r>
          </a:p>
          <a:p>
            <a:r>
              <a:rPr lang="en-US" dirty="0" smtClean="0"/>
              <a:t>Line6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5587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MS 2015">
      <a:dk1>
        <a:srgbClr val="000000"/>
      </a:dk1>
      <a:lt1>
        <a:sysClr val="window" lastClr="FFFFFF"/>
      </a:lt1>
      <a:dk2>
        <a:srgbClr val="3C3C3C"/>
      </a:dk2>
      <a:lt2>
        <a:srgbClr val="7D7D7D"/>
      </a:lt2>
      <a:accent1>
        <a:srgbClr val="EF1218"/>
      </a:accent1>
      <a:accent2>
        <a:srgbClr val="F17512"/>
      </a:accent2>
      <a:accent3>
        <a:srgbClr val="0B938E"/>
      </a:accent3>
      <a:accent4>
        <a:srgbClr val="18C30F"/>
      </a:accent4>
      <a:accent5>
        <a:srgbClr val="920A0D"/>
      </a:accent5>
      <a:accent6>
        <a:srgbClr val="94470A"/>
      </a:accent6>
      <a:hlink>
        <a:srgbClr val="31BAB5"/>
      </a:hlink>
      <a:folHlink>
        <a:srgbClr val="31BAB5"/>
      </a:folHlink>
    </a:clrScheme>
    <a:fontScheme name="MMS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2016 Template 2" id="{077CCEA7-1F7D-4665-9801-C04B4D326BE0}" vid="{C979369F-F8E0-469E-A724-A3131FE7D1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202BAE97C9C4EBA884FBC212E79D8" ma:contentTypeVersion="0" ma:contentTypeDescription="Create a new document." ma:contentTypeScope="" ma:versionID="841f15de1aa856d5cad20bfbb388a2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38f08bfadecc0b4aa3c6093ee55cc8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713A68-5E14-49A1-8CA9-6432FC3A7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00F64C-4689-4CB1-A2EA-B4FF0F557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F82F85-ACD0-4F74-8990-B5341F396E2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MMS2016 Template</Template>
  <TotalTime>4954</TotalTime>
  <Words>191</Words>
  <Application>Microsoft Office PowerPoint</Application>
  <PresentationFormat>Widescreen</PresentationFormat>
  <Paragraphs>60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UI Light</vt:lpstr>
      <vt:lpstr>Office Theme</vt:lpstr>
      <vt:lpstr>Better Know a PowerShell UI</vt:lpstr>
      <vt:lpstr>Why should you trust me?</vt:lpstr>
      <vt:lpstr>TWITTER – Better Know a PowerShell UI</vt:lpstr>
      <vt:lpstr>Check out my blog! </vt:lpstr>
      <vt:lpstr>Presentation</vt:lpstr>
      <vt:lpstr>And Then …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Know a PowerShell UI</dc:title>
  <dc:creator>Ryan Ephgrave</dc:creator>
  <cp:lastModifiedBy>Ryan Ephgrave</cp:lastModifiedBy>
  <cp:revision>11</cp:revision>
  <dcterms:created xsi:type="dcterms:W3CDTF">2016-05-06T15:26:00Z</dcterms:created>
  <dcterms:modified xsi:type="dcterms:W3CDTF">2016-05-18T16:17:17Z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0x01010057E202BAE97C9C4EBA884FBC212E79D8</vt:lpwstr>
  </property>
  <property fmtid="{D5CDD505-2E9C-101B-9397-08002B2CF9AE}" pid="3" name="IsMyDocuments">
    <vt:bool>true</vt:bool>
  </property>
</Properties>
</file>