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4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W;erjkq;wlejr;lkakjsdfAKIAJNK6AUW3ZFVHEH3Aasdfasdfasdf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7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W;erjkq;wlejr;lkakjsdfAKIAJNK6AUW3ZFVHEH3Aasdfasdfasdf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W;erjkq;wlejr;lkakjsdfAKIAJNK6AUW3ZFVHEH3Aasdfasdfasdf </dc:title>
  <dc:creator>RyanMShivers</dc:creator>
  <cp:lastModifiedBy>RyanMShivers</cp:lastModifiedBy>
  <cp:revision>1</cp:revision>
  <dcterms:created xsi:type="dcterms:W3CDTF">2006-08-16T00:00:00Z</dcterms:created>
  <dcterms:modified xsi:type="dcterms:W3CDTF">2018-06-27T16:32:06Z</dcterms:modified>
</cp:coreProperties>
</file>