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1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9" r:id="rId21"/>
    <p:sldId id="288" r:id="rId22"/>
    <p:sldId id="290" r:id="rId23"/>
    <p:sldId id="297" r:id="rId24"/>
    <p:sldId id="291" r:id="rId25"/>
    <p:sldId id="292" r:id="rId26"/>
    <p:sldId id="265" r:id="rId27"/>
    <p:sldId id="294" r:id="rId28"/>
    <p:sldId id="293" r:id="rId29"/>
    <p:sldId id="29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93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3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8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7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8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8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608C-82A4-4C09-ADE8-F2469D60D524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134-2772-4FBE-988A-A41A1D4BD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:Weather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手動蒐集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 → 匯入資料 → 合併資料 → 資料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匯出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切分資料 → 載入模型 → 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保存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觀看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 → 畫圖 →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改善。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06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移除缺失值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60626"/>
            <a:ext cx="2295525" cy="4114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36752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觀察缺失值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979" y="3166555"/>
            <a:ext cx="3278041" cy="17459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934368" y="22884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缺失值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002" y="2060626"/>
            <a:ext cx="2257425" cy="41148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322475" y="12293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再次檢查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9624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觀測是否為週期性資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7005" y="1954736"/>
            <a:ext cx="6117989" cy="42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7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擴增資料欄位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5867" y="2714101"/>
            <a:ext cx="7420266" cy="28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個特徵預測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963" y="2209783"/>
            <a:ext cx="1514475" cy="3448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97" y="2209783"/>
            <a:ext cx="1823762" cy="34480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207" y="2238358"/>
            <a:ext cx="1838325" cy="3429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0738" y="2238358"/>
            <a:ext cx="1836295" cy="3429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42618" y="5807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96872" y="5807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擴增後的資料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022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我們不須預測春夏秋冬，所以將春夏秋冬的欄位移除。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2266"/>
            <a:ext cx="10515600" cy="41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資料切分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9696" y="1758782"/>
            <a:ext cx="4372607" cy="47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1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觀察資料切分後的資料，印出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train_X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train_y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658" y="1973784"/>
            <a:ext cx="7632684" cy="23807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59" y="4749834"/>
            <a:ext cx="7632684" cy="14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發現裡面存在著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兩種型態，將全部換為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，並再觀測一次是否確實轉換。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4395" y="1894648"/>
            <a:ext cx="4188670" cy="5567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891" y="2655330"/>
            <a:ext cx="58578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6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3451" y="1825625"/>
            <a:ext cx="94250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5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747"/>
            <a:ext cx="10515600" cy="42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26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月份依照檔名去分類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1434306"/>
            <a:ext cx="17811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5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250" y="2563524"/>
            <a:ext cx="7955499" cy="23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3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Temperture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的圖形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12" y="1484737"/>
            <a:ext cx="7214376" cy="50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1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修正改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資料標準化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 Max Scaler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3384" y="2642866"/>
            <a:ext cx="7705232" cy="2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標準化後準確率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19357"/>
            <a:ext cx="10588832" cy="39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資料標準化後的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Temperature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預測圖型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, </a:t>
            </a:r>
            <a:r>
              <a:rPr lang="en-US" altLang="zh-TW" dirty="0"/>
              <a:t>callbacks=[</a:t>
            </a:r>
            <a:r>
              <a:rPr lang="en-US" altLang="zh-TW" dirty="0" smtClean="0"/>
              <a:t>ear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33518" r="15573" b="9735"/>
          <a:stretch/>
        </p:blipFill>
        <p:spPr>
          <a:xfrm>
            <a:off x="2390744" y="2363821"/>
            <a:ext cx="74105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加入四季變化對比沒加入四季變化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33518" r="15573" b="9735"/>
          <a:stretch/>
        </p:blipFill>
        <p:spPr>
          <a:xfrm>
            <a:off x="970505" y="2762655"/>
            <a:ext cx="4986329" cy="2461098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4"/>
          <a:srcRect l="7161" t="27406"/>
          <a:stretch/>
        </p:blipFill>
        <p:spPr>
          <a:xfrm>
            <a:off x="6614808" y="2762655"/>
            <a:ext cx="5043261" cy="24610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02732" y="204200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27915" y="204200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未加入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178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5509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預測組</a:t>
            </a:r>
            <a:b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嘗試 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天預測當天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季變化，前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當天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季變化，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1~5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年的前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天預測當天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未正規化的預測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正規化後的預測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種特徵最後輸出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Temperature</a:t>
            </a:r>
          </a:p>
          <a:p>
            <a:pPr marL="0" indent="0">
              <a:buNone/>
            </a:pP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908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季變化，前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1~5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年的前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天預測當天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28688" r="18143" b="28389"/>
          <a:stretch/>
        </p:blipFill>
        <p:spPr>
          <a:xfrm>
            <a:off x="1014412" y="2052535"/>
            <a:ext cx="10163176" cy="3774333"/>
          </a:xfrm>
        </p:spPr>
      </p:pic>
    </p:spTree>
    <p:extLst>
      <p:ext uri="{BB962C8B-B14F-4D97-AF65-F5344CB8AC3E}">
        <p14:creationId xmlns:p14="http://schemas.microsoft.com/office/powerpoint/2010/main" val="2646688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發生無法預期的錯誤，在猜想是否因為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年之前的五年已經沒資料所以不能這樣做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6" t="32041" r="16886" b="11623"/>
          <a:stretch/>
        </p:blipFill>
        <p:spPr>
          <a:xfrm>
            <a:off x="1796374" y="1945532"/>
            <a:ext cx="8599251" cy="4299626"/>
          </a:xfrm>
        </p:spPr>
      </p:pic>
    </p:spTree>
    <p:extLst>
      <p:ext uri="{BB962C8B-B14F-4D97-AF65-F5344CB8AC3E}">
        <p14:creationId xmlns:p14="http://schemas.microsoft.com/office/powerpoint/2010/main" val="600150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580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特徵，最後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Temperature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3303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模型無法順利訓練，學不起來，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永遠停在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0.3X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，在猜想是否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筆特徵與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Temperature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無太大關聯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2491" t="25611" r="13888" b="16689"/>
          <a:stretch/>
        </p:blipFill>
        <p:spPr>
          <a:xfrm>
            <a:off x="1731844" y="2627451"/>
            <a:ext cx="9018517" cy="39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3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原始資料，並無年份月份欄位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600" y="1963699"/>
            <a:ext cx="10774800" cy="44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5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遍歷所有檔案，並在檔案中新增年份月份，及春夏秋冬欄位。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293" y="1841900"/>
            <a:ext cx="4457414" cy="49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30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資料展示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85287"/>
            <a:ext cx="4419600" cy="3543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95729" y="16790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冬天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746" y="2385287"/>
            <a:ext cx="4139322" cy="353903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32409" y="17226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夏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69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刪除不要的欄位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2773"/>
            <a:ext cx="10515600" cy="29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重新排序欄位，並將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year month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obstime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合併為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54064"/>
            <a:ext cx="10515600" cy="36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82550"/>
            <a:ext cx="2333625" cy="2828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12" y="2728001"/>
            <a:ext cx="4600575" cy="1771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224" y="2728001"/>
            <a:ext cx="2295525" cy="18002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16499" y="1672618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4129" y="189492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108780" y="2059384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64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7368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將這三個缺失值取代為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np.nan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72" y="2731935"/>
            <a:ext cx="7467456" cy="22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389</Words>
  <Application>Microsoft Office PowerPoint</Application>
  <PresentationFormat>寬螢幕</PresentationFormat>
  <Paragraphs>55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Calibri Light</vt:lpstr>
      <vt:lpstr>Office 佈景主題</vt:lpstr>
      <vt:lpstr>報告:Weather Prediction</vt:lpstr>
      <vt:lpstr>月份依照檔名去分類</vt:lpstr>
      <vt:lpstr>原始資料，並無年份月份欄位</vt:lpstr>
      <vt:lpstr>遍歷所有檔案，並在檔案中新增年份月份，及春夏秋冬欄位。</vt:lpstr>
      <vt:lpstr>資料展示</vt:lpstr>
      <vt:lpstr>刪除不要的欄位</vt:lpstr>
      <vt:lpstr>重新排序欄位，並將year month obstime 合併為dt欄位。</vt:lpstr>
      <vt:lpstr>觀察資料</vt:lpstr>
      <vt:lpstr>將這三個缺失值取代為np.nan</vt:lpstr>
      <vt:lpstr>移除缺失值</vt:lpstr>
      <vt:lpstr>觀測是否為週期性資料</vt:lpstr>
      <vt:lpstr>擴增資料欄位</vt:lpstr>
      <vt:lpstr>總共有17個特徵預測13個欄位</vt:lpstr>
      <vt:lpstr>我們不須預測春夏秋冬，所以將春夏秋冬的欄位移除。</vt:lpstr>
      <vt:lpstr>資料切分</vt:lpstr>
      <vt:lpstr>觀察資料切分後的資料，印出train_X，train_y</vt:lpstr>
      <vt:lpstr>發現裡面存在著str，float兩種型態，將全部換為float，並再觀測一次是否確實轉換。</vt:lpstr>
      <vt:lpstr>建立模型</vt:lpstr>
      <vt:lpstr>訓練模型</vt:lpstr>
      <vt:lpstr>算RMSE</vt:lpstr>
      <vt:lpstr>畫出Temperture的圖形</vt:lpstr>
      <vt:lpstr>修正改善 : 資料標準化Min Max Scaler</vt:lpstr>
      <vt:lpstr>標準化後準確率8成</vt:lpstr>
      <vt:lpstr>資料標準化後的Temperature預測圖型</vt:lpstr>
      <vt:lpstr>加入四季變化對比沒加入四季變化</vt:lpstr>
      <vt:lpstr>專題報告:天氣預測組 </vt:lpstr>
      <vt:lpstr>加入4季變化，前1~5年的前2天預測當天</vt:lpstr>
      <vt:lpstr>發生無法預期的錯誤，在猜想是否因為2017年之前的五年已經沒資料所以不能這樣做</vt:lpstr>
      <vt:lpstr>17種特徵，最後輸出1筆資料Temperature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天氣預測組進度報告</dc:title>
  <dc:creator>User</dc:creator>
  <cp:lastModifiedBy>帛霖 郭</cp:lastModifiedBy>
  <cp:revision>80</cp:revision>
  <dcterms:created xsi:type="dcterms:W3CDTF">2020-06-19T04:35:39Z</dcterms:created>
  <dcterms:modified xsi:type="dcterms:W3CDTF">2020-09-19T07:24:42Z</dcterms:modified>
</cp:coreProperties>
</file>