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7"/>
  </p:notesMasterIdLst>
  <p:sldIdLst>
    <p:sldId id="257" r:id="rId4"/>
    <p:sldId id="260" r:id="rId5"/>
    <p:sldId id="259" r:id="rId6"/>
    <p:sldId id="401" r:id="rId7"/>
    <p:sldId id="357" r:id="rId8"/>
    <p:sldId id="402" r:id="rId9"/>
    <p:sldId id="358" r:id="rId10"/>
    <p:sldId id="403" r:id="rId11"/>
    <p:sldId id="404" r:id="rId12"/>
    <p:sldId id="422" r:id="rId13"/>
    <p:sldId id="423" r:id="rId14"/>
    <p:sldId id="424" r:id="rId15"/>
    <p:sldId id="406" r:id="rId16"/>
    <p:sldId id="410" r:id="rId17"/>
    <p:sldId id="425" r:id="rId18"/>
    <p:sldId id="426" r:id="rId19"/>
    <p:sldId id="427" r:id="rId20"/>
    <p:sldId id="428" r:id="rId21"/>
    <p:sldId id="409" r:id="rId22"/>
    <p:sldId id="405" r:id="rId23"/>
    <p:sldId id="407" r:id="rId24"/>
    <p:sldId id="408" r:id="rId25"/>
    <p:sldId id="262" r:id="rId2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99FF99"/>
    <a:srgbClr val="99FF66"/>
    <a:srgbClr val="C7F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2" autoAdjust="0"/>
    <p:restoredTop sz="96733" autoAdjust="0"/>
  </p:normalViewPr>
  <p:slideViewPr>
    <p:cSldViewPr>
      <p:cViewPr varScale="1">
        <p:scale>
          <a:sx n="108" d="100"/>
          <a:sy n="108" d="100"/>
        </p:scale>
        <p:origin x="72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A67F1-8F52-4326-94B5-05D5A5C558BD}" type="datetimeFigureOut">
              <a:rPr lang="zh-TW" altLang="en-US" smtClean="0"/>
              <a:t>2019/5/22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5FF1F-FEEC-4C64-B325-0155C19F0541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8211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333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530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335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854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740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69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049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303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632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585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424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A( Attitude): 2S, </a:t>
            </a:r>
            <a:r>
              <a:rPr lang="zh-CN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團隊標示—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Fred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B( Behavior): </a:t>
            </a:r>
            <a:r>
              <a:rPr lang="zh-CN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三定三易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zh-CN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工作安全—小董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C( capability): </a:t>
            </a:r>
            <a:r>
              <a:rPr lang="zh-CN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技術—</a:t>
            </a:r>
            <a:r>
              <a:rPr lang="zh-CN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淑珍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Vic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Decentelization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 </a:t>
            </a:r>
            <a:r>
              <a:rPr lang="zh-CN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簡政放權及試模優化—</a:t>
            </a:r>
            <a:r>
              <a:rPr lang="zh-CN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阿立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辦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workshop</a:t>
            </a:r>
            <a:r>
              <a:rPr lang="zh-CN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的經驗分享—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Andre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>
                <a:solidFill>
                  <a:prstClr val="black"/>
                </a:solidFill>
              </a:rPr>
              <a:pPr/>
              <a:t>2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962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317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7350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6530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812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962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73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962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877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962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758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21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CF21-E39B-4DBE-9E93-6D0B1B55D846}" type="datetimeFigureOut">
              <a:rPr lang="zh-TW" altLang="en-US" smtClean="0"/>
              <a:t>2019/5/22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BDBC-1F0D-437F-B6A5-0C380BAF18B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708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CF21-E39B-4DBE-9E93-6D0B1B55D846}" type="datetimeFigureOut">
              <a:rPr lang="zh-TW" altLang="en-US" smtClean="0"/>
              <a:t>2019/5/22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BDBC-1F0D-437F-B6A5-0C380BAF18B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287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CF21-E39B-4DBE-9E93-6D0B1B55D846}" type="datetimeFigureOut">
              <a:rPr lang="zh-TW" altLang="en-US" smtClean="0"/>
              <a:t>2019/5/22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BDBC-1F0D-437F-B6A5-0C380BAF18B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7756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652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1E41-F0DB-4C41-B5F8-61A447099B89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kumimoji="1"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A2C2-6B72-C543-9487-87992715EC3B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989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1E41-F0DB-4C41-B5F8-61A447099B89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kumimoji="1"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A2C2-6B72-C543-9487-87992715EC3B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484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1E41-F0DB-4C41-B5F8-61A447099B89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kumimoji="1"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A2C2-6B72-C543-9487-87992715EC3B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17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1E41-F0DB-4C41-B5F8-61A447099B89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kumimoji="1"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A2C2-6B72-C543-9487-87992715EC3B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160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1E41-F0DB-4C41-B5F8-61A447099B89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kumimoji="1"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A2C2-6B72-C543-9487-87992715EC3B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899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1E41-F0DB-4C41-B5F8-61A447099B89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kumimoji="1"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A2C2-6B72-C543-9487-87992715EC3B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20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1E41-F0DB-4C41-B5F8-61A447099B89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kumimoji="1"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A2C2-6B72-C543-9487-87992715EC3B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50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CF21-E39B-4DBE-9E93-6D0B1B55D846}" type="datetimeFigureOut">
              <a:rPr lang="zh-TW" altLang="en-US" smtClean="0"/>
              <a:t>2019/5/22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BDBC-1F0D-437F-B6A5-0C380BAF18B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3563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1E41-F0DB-4C41-B5F8-61A447099B89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kumimoji="1"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A2C2-6B72-C543-9487-87992715EC3B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5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1E41-F0DB-4C41-B5F8-61A447099B89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kumimoji="1"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A2C2-6B72-C543-9487-87992715EC3B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429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1E41-F0DB-4C41-B5F8-61A447099B89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kumimoji="1"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A2C2-6B72-C543-9487-87992715EC3B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928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1E41-F0DB-4C41-B5F8-61A447099B89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kumimoji="1"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A2C2-6B72-C543-9487-87992715EC3B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5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CF21-E39B-4DBE-9E93-6D0B1B55D846}" type="datetimeFigureOut">
              <a:rPr lang="zh-TW" altLang="en-US" smtClean="0"/>
              <a:t>2019/5/22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BDBC-1F0D-437F-B6A5-0C380BAF18B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16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CF21-E39B-4DBE-9E93-6D0B1B55D846}" type="datetimeFigureOut">
              <a:rPr lang="zh-TW" altLang="en-US" smtClean="0"/>
              <a:t>2019/5/22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BDBC-1F0D-437F-B6A5-0C380BAF18B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190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CF21-E39B-4DBE-9E93-6D0B1B55D846}" type="datetimeFigureOut">
              <a:rPr lang="zh-TW" altLang="en-US" smtClean="0"/>
              <a:t>2019/5/22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BDBC-1F0D-437F-B6A5-0C380BAF18B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747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CF21-E39B-4DBE-9E93-6D0B1B55D846}" type="datetimeFigureOut">
              <a:rPr lang="zh-TW" altLang="en-US" smtClean="0"/>
              <a:t>2019/5/22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BDBC-1F0D-437F-B6A5-0C380BAF18B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64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CF21-E39B-4DBE-9E93-6D0B1B55D846}" type="datetimeFigureOut">
              <a:rPr lang="zh-TW" altLang="en-US" smtClean="0"/>
              <a:t>2019/5/22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BDBC-1F0D-437F-B6A5-0C380BAF18B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607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CF21-E39B-4DBE-9E93-6D0B1B55D846}" type="datetimeFigureOut">
              <a:rPr lang="zh-TW" altLang="en-US" smtClean="0"/>
              <a:t>2019/5/22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BDBC-1F0D-437F-B6A5-0C380BAF18B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532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CF21-E39B-4DBE-9E93-6D0B1B55D846}" type="datetimeFigureOut">
              <a:rPr lang="zh-TW" altLang="en-US" smtClean="0"/>
              <a:t>2019/5/22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BDBC-1F0D-437F-B6A5-0C380BAF18B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50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4CF21-E39B-4DBE-9E93-6D0B1B55D846}" type="datetimeFigureOut">
              <a:rPr lang="zh-TW" altLang="en-US" smtClean="0"/>
              <a:t>2019/5/22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9BDBC-1F0D-437F-B6A5-0C380BAF18B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470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792" y="274337"/>
            <a:ext cx="7886418" cy="993477"/>
          </a:xfrm>
          <a:prstGeom prst="rect">
            <a:avLst/>
          </a:prstGeom>
        </p:spPr>
        <p:txBody>
          <a:bodyPr vert="horz" lIns="65023" tIns="32511" rIns="65023" bIns="3251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792" y="1369419"/>
            <a:ext cx="7886418" cy="3263797"/>
          </a:xfrm>
          <a:prstGeom prst="rect">
            <a:avLst/>
          </a:prstGeom>
        </p:spPr>
        <p:txBody>
          <a:bodyPr vert="horz" lIns="65023" tIns="32511" rIns="65023" bIns="3251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792" y="4767562"/>
            <a:ext cx="2056836" cy="273206"/>
          </a:xfrm>
          <a:prstGeom prst="rect">
            <a:avLst/>
          </a:prstGeom>
        </p:spPr>
        <p:txBody>
          <a:bodyPr vert="horz" lIns="65023" tIns="32511" rIns="65023" bIns="3251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A93E93-166D-47F5-9EF1-ACEABE24AEE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2019/5/22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810" y="4767562"/>
            <a:ext cx="3086382" cy="273206"/>
          </a:xfrm>
          <a:prstGeom prst="rect">
            <a:avLst/>
          </a:prstGeom>
        </p:spPr>
        <p:txBody>
          <a:bodyPr vert="horz" lIns="65023" tIns="32511" rIns="65023" bIns="3251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8374" y="4767562"/>
            <a:ext cx="2056836" cy="273206"/>
          </a:xfrm>
          <a:prstGeom prst="rect">
            <a:avLst/>
          </a:prstGeom>
        </p:spPr>
        <p:txBody>
          <a:bodyPr vert="horz" lIns="65023" tIns="32511" rIns="65023" bIns="3251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8D5ACA-62CA-46DB-AD6B-12EDD6D51A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1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50230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57" indent="-162557" algn="l" defTabSz="65023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2" indent="-162557" algn="l" defTabSz="65023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787" indent="-162557" algn="l" defTabSz="65023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7902" indent="-162557" algn="l" defTabSz="65023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17" indent="-162557" algn="l" defTabSz="65023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132" indent="-162557" algn="l" defTabSz="65023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247" indent="-162557" algn="l" defTabSz="65023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362" indent="-162557" algn="l" defTabSz="65023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3477" indent="-162557" algn="l" defTabSz="65023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23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15" algn="l" defTabSz="65023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230" algn="l" defTabSz="65023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345" algn="l" defTabSz="65023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460" algn="l" defTabSz="65023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575" algn="l" defTabSz="65023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690" algn="l" defTabSz="65023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5804" algn="l" defTabSz="65023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0919" algn="l" defTabSz="65023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8E41E41-F0DB-4C41-B5F8-61A447099B89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2019/5/22</a:t>
            </a:fld>
            <a:endParaRPr kumimoji="1"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6B3A2C2-6B72-C543-9487-87992715EC3B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kumimoji="1"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37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599092" cy="5143500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598857" y="0"/>
            <a:ext cx="5545147" cy="5143500"/>
          </a:xfrm>
          <a:prstGeom prst="rect">
            <a:avLst/>
          </a:prstGeom>
          <a:solidFill>
            <a:srgbClr val="F1B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3"/>
          <p:cNvSpPr txBox="1">
            <a:spLocks noChangeArrowheads="1"/>
          </p:cNvSpPr>
          <p:nvPr/>
        </p:nvSpPr>
        <p:spPr bwMode="auto">
          <a:xfrm>
            <a:off x="4638231" y="2091272"/>
            <a:ext cx="4454894" cy="117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TW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EEIT10703</a:t>
            </a:r>
            <a:r>
              <a:rPr lang="zh-TW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TW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zh-TW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期中專題</a:t>
            </a:r>
            <a:r>
              <a:rPr lang="en-US" altLang="zh-TW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文本框 66"/>
          <p:cNvSpPr txBox="1">
            <a:spLocks noChangeArrowheads="1"/>
          </p:cNvSpPr>
          <p:nvPr/>
        </p:nvSpPr>
        <p:spPr bwMode="auto">
          <a:xfrm>
            <a:off x="8071742" y="4728670"/>
            <a:ext cx="1064264" cy="28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023" tIns="32511" rIns="65023" bIns="32511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TW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.0</a:t>
            </a:r>
            <a:r>
              <a:rPr lang="en-US" altLang="zh-TW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TW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731153" y="1582379"/>
            <a:ext cx="1735400" cy="163744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 rot="5400000">
            <a:off x="3006953" y="1873900"/>
            <a:ext cx="1183808" cy="1081570"/>
          </a:xfrm>
          <a:prstGeom prst="hexagon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2994590" y="2143330"/>
            <a:ext cx="1208534" cy="4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023" tIns="32511" rIns="65023" bIns="32511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TW" altLang="en-US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張</a:t>
            </a:r>
            <a:r>
              <a:rPr lang="zh-TW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人友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7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276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9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9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6" grpId="0"/>
      <p:bldP spid="18" grpId="0"/>
      <p:bldP spid="19" grpId="0" animBg="1"/>
      <p:bldP spid="20" grpId="0" animBg="1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V="1">
            <a:off x="0" y="5041082"/>
            <a:ext cx="9144000" cy="204834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4984172"/>
            <a:ext cx="9144000" cy="569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7504" y="771550"/>
            <a:ext cx="1152128" cy="0"/>
          </a:xfrm>
          <a:prstGeom prst="line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67544" y="420354"/>
            <a:ext cx="1733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DAO</a:t>
            </a:r>
            <a:r>
              <a:rPr lang="zh-TW" altLang="en-US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片段</a:t>
            </a:r>
            <a:r>
              <a:rPr lang="en-US" altLang="zh-TW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</a:t>
            </a:r>
            <a:r>
              <a:rPr lang="zh-TW" altLang="en-US" b="1" dirty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</a:t>
            </a:r>
            <a:endParaRPr lang="en-US" altLang="zh-TW" b="1" dirty="0">
              <a:solidFill>
                <a:srgbClr val="13131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894" y="1002485"/>
            <a:ext cx="6876256" cy="378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1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V="1">
            <a:off x="0" y="5041082"/>
            <a:ext cx="9144000" cy="204834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4984172"/>
            <a:ext cx="9144000" cy="569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7504" y="771550"/>
            <a:ext cx="1152128" cy="0"/>
          </a:xfrm>
          <a:prstGeom prst="line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67544" y="420354"/>
            <a:ext cx="1733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DAO</a:t>
            </a:r>
            <a:r>
              <a:rPr lang="zh-TW" altLang="en-US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片段</a:t>
            </a:r>
            <a:r>
              <a:rPr lang="en-US" altLang="zh-TW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en-US" altLang="zh-TW" b="1" dirty="0">
              <a:solidFill>
                <a:srgbClr val="13131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9555"/>
            <a:ext cx="9144000" cy="236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0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V="1">
            <a:off x="0" y="5041082"/>
            <a:ext cx="9144000" cy="204834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4984172"/>
            <a:ext cx="9144000" cy="569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7504" y="771550"/>
            <a:ext cx="1152128" cy="0"/>
          </a:xfrm>
          <a:prstGeom prst="line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67544" y="420354"/>
            <a:ext cx="1733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DAO</a:t>
            </a:r>
            <a:r>
              <a:rPr lang="zh-TW" altLang="en-US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片段</a:t>
            </a:r>
            <a:r>
              <a:rPr lang="en-US" altLang="zh-TW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</a:t>
            </a:r>
            <a:r>
              <a:rPr lang="zh-TW" altLang="en-US" b="1" dirty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詢</a:t>
            </a:r>
            <a:endParaRPr lang="en-US" altLang="zh-TW" b="1" dirty="0">
              <a:solidFill>
                <a:srgbClr val="13131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828461"/>
            <a:ext cx="8640960" cy="403202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01417" y="1779662"/>
            <a:ext cx="1434479" cy="2880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635896" y="1923678"/>
            <a:ext cx="9361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644008" y="185167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設定由國道名稱來做搜尋</a:t>
            </a:r>
            <a:endParaRPr lang="zh-TW" altLang="en-US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550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V="1">
            <a:off x="0" y="5041082"/>
            <a:ext cx="9144000" cy="204834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4984172"/>
            <a:ext cx="9144000" cy="569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6" name="组合 4"/>
          <p:cNvGrpSpPr/>
          <p:nvPr/>
        </p:nvGrpSpPr>
        <p:grpSpPr>
          <a:xfrm>
            <a:off x="2339529" y="1851670"/>
            <a:ext cx="1172152" cy="1254692"/>
            <a:chOff x="5668896" y="2586220"/>
            <a:chExt cx="1520958" cy="1764312"/>
          </a:xfrm>
        </p:grpSpPr>
        <p:sp>
          <p:nvSpPr>
            <p:cNvPr id="17" name="六边形 18"/>
            <p:cNvSpPr/>
            <p:nvPr/>
          </p:nvSpPr>
          <p:spPr>
            <a:xfrm rot="5400000">
              <a:off x="5547219" y="2707897"/>
              <a:ext cx="1764312" cy="1520958"/>
            </a:xfrm>
            <a:prstGeom prst="hexagon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F1BE08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697">
                <a:lnSpc>
                  <a:spcPct val="130000"/>
                </a:lnSpc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18" name="六边形 19"/>
            <p:cNvSpPr/>
            <p:nvPr/>
          </p:nvSpPr>
          <p:spPr>
            <a:xfrm rot="5400000">
              <a:off x="5675198" y="2818224"/>
              <a:ext cx="1508354" cy="1300305"/>
            </a:xfrm>
            <a:prstGeom prst="hexagon">
              <a:avLst/>
            </a:prstGeom>
            <a:solidFill>
              <a:srgbClr val="F1BE08"/>
            </a:solidFill>
            <a:ln w="25400" cap="flat" cmpd="sng" algn="ctr">
              <a:solidFill>
                <a:srgbClr val="F1BE08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697">
                <a:lnSpc>
                  <a:spcPct val="130000"/>
                </a:lnSpc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21" name="TextBox 4"/>
          <p:cNvSpPr txBox="1"/>
          <p:nvPr/>
        </p:nvSpPr>
        <p:spPr>
          <a:xfrm>
            <a:off x="2347981" y="1984526"/>
            <a:ext cx="1155253" cy="988983"/>
          </a:xfrm>
          <a:prstGeom prst="rect">
            <a:avLst/>
          </a:prstGeom>
          <a:noFill/>
        </p:spPr>
        <p:txBody>
          <a:bodyPr wrap="square" lIns="65019" tIns="32509" rIns="65019" bIns="3250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6000" dirty="0" smtClean="0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  <a:endParaRPr lang="zh-CN" altLang="en-US" sz="8800" dirty="0">
              <a:solidFill>
                <a:prstClr val="whit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80102" y="2098677"/>
            <a:ext cx="2376987" cy="619651"/>
          </a:xfrm>
          <a:prstGeom prst="rect">
            <a:avLst/>
          </a:prstGeom>
          <a:effectLst/>
        </p:spPr>
        <p:txBody>
          <a:bodyPr wrap="none" lIns="65019" tIns="32509" rIns="65019" bIns="32509">
            <a:spAutoFit/>
          </a:bodyPr>
          <a:lstStyle/>
          <a:p>
            <a:pPr algn="ctr"/>
            <a:r>
              <a:rPr lang="en-US" altLang="zh-TW" sz="3600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endParaRPr lang="en-US" altLang="zh-CN" sz="3600" b="1" dirty="0">
              <a:solidFill>
                <a:srgbClr val="13131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942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V="1">
            <a:off x="0" y="5041082"/>
            <a:ext cx="9144000" cy="204834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4984172"/>
            <a:ext cx="9144000" cy="569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7504" y="771550"/>
            <a:ext cx="1152128" cy="0"/>
          </a:xfrm>
          <a:prstGeom prst="line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67544" y="420354"/>
            <a:ext cx="1856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Controller-</a:t>
            </a:r>
            <a:r>
              <a:rPr lang="zh-TW" altLang="en-US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endParaRPr lang="en-US" altLang="zh-CN" b="1" dirty="0">
              <a:solidFill>
                <a:srgbClr val="13131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04" y="863871"/>
            <a:ext cx="8100392" cy="397996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59632" y="1707654"/>
            <a:ext cx="4752528" cy="30963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2" idx="3"/>
          </p:cNvCxnSpPr>
          <p:nvPr/>
        </p:nvCxnSpPr>
        <p:spPr>
          <a:xfrm flipV="1">
            <a:off x="6012160" y="3219822"/>
            <a:ext cx="1008112" cy="36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020272" y="30351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檢查輸入內容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604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V="1">
            <a:off x="0" y="5041082"/>
            <a:ext cx="9144000" cy="204834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4984172"/>
            <a:ext cx="9144000" cy="569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7504" y="771550"/>
            <a:ext cx="1152128" cy="0"/>
          </a:xfrm>
          <a:prstGeom prst="line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67544" y="420354"/>
            <a:ext cx="1856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Controller-</a:t>
            </a:r>
            <a:r>
              <a:rPr lang="zh-TW" altLang="en-US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endParaRPr lang="en-US" altLang="zh-CN" b="1" dirty="0">
              <a:solidFill>
                <a:srgbClr val="13131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916978"/>
            <a:ext cx="5989482" cy="39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5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V="1">
            <a:off x="0" y="5041082"/>
            <a:ext cx="9144000" cy="204834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4984172"/>
            <a:ext cx="9144000" cy="569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7504" y="771550"/>
            <a:ext cx="1152128" cy="0"/>
          </a:xfrm>
          <a:prstGeom prst="line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67544" y="420354"/>
            <a:ext cx="1856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Controller-</a:t>
            </a:r>
            <a:r>
              <a:rPr lang="zh-TW" altLang="en-US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</a:t>
            </a:r>
            <a:r>
              <a:rPr lang="zh-TW" altLang="en-US" b="1" dirty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</a:t>
            </a:r>
            <a:endParaRPr lang="en-US" altLang="zh-CN" b="1" dirty="0">
              <a:solidFill>
                <a:srgbClr val="13131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875038"/>
            <a:ext cx="6799460" cy="398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2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V="1">
            <a:off x="0" y="5041082"/>
            <a:ext cx="9144000" cy="204834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4984172"/>
            <a:ext cx="9144000" cy="569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7504" y="771550"/>
            <a:ext cx="1152128" cy="0"/>
          </a:xfrm>
          <a:prstGeom prst="line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67544" y="420354"/>
            <a:ext cx="1856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Controller-</a:t>
            </a:r>
            <a:r>
              <a:rPr lang="zh-TW" altLang="en-US" b="1" dirty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en-US" altLang="zh-CN" b="1" dirty="0">
              <a:solidFill>
                <a:srgbClr val="13131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347614"/>
            <a:ext cx="85058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V="1">
            <a:off x="0" y="5041082"/>
            <a:ext cx="9144000" cy="204834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4984172"/>
            <a:ext cx="9144000" cy="569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7504" y="771550"/>
            <a:ext cx="1152128" cy="0"/>
          </a:xfrm>
          <a:prstGeom prst="line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67544" y="420354"/>
            <a:ext cx="1856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Controller-</a:t>
            </a:r>
            <a:r>
              <a:rPr lang="zh-TW" altLang="en-US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</a:t>
            </a:r>
            <a:r>
              <a:rPr lang="zh-TW" altLang="en-US" b="1" dirty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詢</a:t>
            </a:r>
            <a:endParaRPr lang="en-US" altLang="zh-CN" b="1" dirty="0">
              <a:solidFill>
                <a:srgbClr val="13131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5071"/>
            <a:ext cx="9144000" cy="397482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79512" y="1275606"/>
            <a:ext cx="5328592" cy="21602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508104" y="1419622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161198" y="1284299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裝起來查詢到的資料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528" y="1635646"/>
            <a:ext cx="4464496" cy="36004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4788024" y="1815666"/>
            <a:ext cx="8640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580112" y="161248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若查無資料則顯示“查無此資料”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1452" y="2136174"/>
            <a:ext cx="8777052" cy="15877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8" idx="2"/>
          </p:cNvCxnSpPr>
          <p:nvPr/>
        </p:nvCxnSpPr>
        <p:spPr>
          <a:xfrm flipH="1">
            <a:off x="4716016" y="3723878"/>
            <a:ext cx="3962" cy="504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139952" y="4225823"/>
            <a:ext cx="451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將資料從</a:t>
            </a:r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Bean</a:t>
            </a:r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裡面迴圈裝入表格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08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V="1">
            <a:off x="0" y="5041082"/>
            <a:ext cx="9144000" cy="204834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4984172"/>
            <a:ext cx="9144000" cy="569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6" name="组合 4"/>
          <p:cNvGrpSpPr/>
          <p:nvPr/>
        </p:nvGrpSpPr>
        <p:grpSpPr>
          <a:xfrm>
            <a:off x="2339529" y="1851670"/>
            <a:ext cx="1172152" cy="1254692"/>
            <a:chOff x="5668896" y="2586220"/>
            <a:chExt cx="1520958" cy="1764312"/>
          </a:xfrm>
        </p:grpSpPr>
        <p:sp>
          <p:nvSpPr>
            <p:cNvPr id="17" name="六边形 18"/>
            <p:cNvSpPr/>
            <p:nvPr/>
          </p:nvSpPr>
          <p:spPr>
            <a:xfrm rot="5400000">
              <a:off x="5547219" y="2707897"/>
              <a:ext cx="1764312" cy="1520958"/>
            </a:xfrm>
            <a:prstGeom prst="hexagon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F1BE08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697">
                <a:lnSpc>
                  <a:spcPct val="130000"/>
                </a:lnSpc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18" name="六边形 19"/>
            <p:cNvSpPr/>
            <p:nvPr/>
          </p:nvSpPr>
          <p:spPr>
            <a:xfrm rot="5400000">
              <a:off x="5675198" y="2818224"/>
              <a:ext cx="1508354" cy="1300305"/>
            </a:xfrm>
            <a:prstGeom prst="hexagon">
              <a:avLst/>
            </a:prstGeom>
            <a:solidFill>
              <a:srgbClr val="F1BE08"/>
            </a:solidFill>
            <a:ln w="25400" cap="flat" cmpd="sng" algn="ctr">
              <a:solidFill>
                <a:srgbClr val="F1BE08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697">
                <a:lnSpc>
                  <a:spcPct val="130000"/>
                </a:lnSpc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21" name="TextBox 4"/>
          <p:cNvSpPr txBox="1"/>
          <p:nvPr/>
        </p:nvSpPr>
        <p:spPr>
          <a:xfrm>
            <a:off x="2347981" y="1984526"/>
            <a:ext cx="1155253" cy="988983"/>
          </a:xfrm>
          <a:prstGeom prst="rect">
            <a:avLst/>
          </a:prstGeom>
          <a:noFill/>
        </p:spPr>
        <p:txBody>
          <a:bodyPr wrap="square" lIns="65019" tIns="32509" rIns="65019" bIns="3250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6000" dirty="0" smtClean="0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  <a:endParaRPr lang="zh-CN" altLang="en-US" sz="8800" dirty="0">
              <a:solidFill>
                <a:prstClr val="whit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77479" y="2098677"/>
            <a:ext cx="1869733" cy="804317"/>
          </a:xfrm>
          <a:prstGeom prst="rect">
            <a:avLst/>
          </a:prstGeom>
          <a:effectLst/>
        </p:spPr>
        <p:txBody>
          <a:bodyPr wrap="none" lIns="65019" tIns="32509" rIns="65019" bIns="32509">
            <a:spAutoFit/>
          </a:bodyPr>
          <a:lstStyle/>
          <a:p>
            <a:r>
              <a:rPr lang="en-US" altLang="zh-TW" sz="2800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en-US" altLang="zh-CN" sz="2800" b="1" dirty="0">
              <a:solidFill>
                <a:srgbClr val="13131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CN" sz="2000" i="1" dirty="0">
              <a:solidFill>
                <a:srgbClr val="13131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235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V="1">
            <a:off x="0" y="5041082"/>
            <a:ext cx="9144000" cy="204834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4984172"/>
            <a:ext cx="9144000" cy="569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1" name="直接连接符 4"/>
          <p:cNvCxnSpPr>
            <a:cxnSpLocks/>
          </p:cNvCxnSpPr>
          <p:nvPr/>
        </p:nvCxnSpPr>
        <p:spPr>
          <a:xfrm flipH="1">
            <a:off x="3977934" y="951570"/>
            <a:ext cx="1026114" cy="3834426"/>
          </a:xfrm>
          <a:prstGeom prst="line">
            <a:avLst/>
          </a:prstGeom>
          <a:ln>
            <a:solidFill>
              <a:srgbClr val="53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8"/>
          <p:cNvSpPr txBox="1"/>
          <p:nvPr/>
        </p:nvSpPr>
        <p:spPr>
          <a:xfrm>
            <a:off x="1728540" y="259074"/>
            <a:ext cx="3030280" cy="700190"/>
          </a:xfrm>
          <a:prstGeom prst="rect">
            <a:avLst/>
          </a:prstGeom>
          <a:noFill/>
        </p:spPr>
        <p:txBody>
          <a:bodyPr wrap="none" lIns="68562" tIns="34289" rIns="68562" bIns="34289" rtlCol="0">
            <a:spAutoFit/>
          </a:bodyPr>
          <a:lstStyle/>
          <a:p>
            <a:pPr algn="ctr"/>
            <a:r>
              <a:rPr lang="en-US" altLang="zh-CN" sz="4100" dirty="0">
                <a:solidFill>
                  <a:srgbClr val="53575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4100" dirty="0">
              <a:solidFill>
                <a:srgbClr val="53575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3" name="直接连接符 10"/>
          <p:cNvCxnSpPr/>
          <p:nvPr/>
        </p:nvCxnSpPr>
        <p:spPr>
          <a:xfrm>
            <a:off x="1763688" y="951570"/>
            <a:ext cx="3240360" cy="0"/>
          </a:xfrm>
          <a:prstGeom prst="line">
            <a:avLst/>
          </a:prstGeom>
          <a:ln>
            <a:solidFill>
              <a:srgbClr val="53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1"/>
          <p:cNvSpPr txBox="1"/>
          <p:nvPr/>
        </p:nvSpPr>
        <p:spPr>
          <a:xfrm>
            <a:off x="5112060" y="771552"/>
            <a:ext cx="810090" cy="807911"/>
          </a:xfrm>
          <a:prstGeom prst="rect">
            <a:avLst/>
          </a:prstGeom>
          <a:noFill/>
        </p:spPr>
        <p:txBody>
          <a:bodyPr wrap="square" lIns="68562" tIns="34289" rIns="68562" bIns="34289" rtlCol="0">
            <a:spAutoFit/>
          </a:bodyPr>
          <a:lstStyle/>
          <a:p>
            <a:r>
              <a:rPr lang="en-US" altLang="zh-TW" sz="48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CN" altLang="en-US" sz="4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椭圆 12"/>
          <p:cNvSpPr/>
          <p:nvPr/>
        </p:nvSpPr>
        <p:spPr>
          <a:xfrm>
            <a:off x="4818149" y="1154905"/>
            <a:ext cx="185903" cy="185903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9" rIns="68562" bIns="34289"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cxnSp>
        <p:nvCxnSpPr>
          <p:cNvPr id="16" name="直接连接符 17"/>
          <p:cNvCxnSpPr/>
          <p:nvPr/>
        </p:nvCxnSpPr>
        <p:spPr>
          <a:xfrm>
            <a:off x="3977934" y="4785996"/>
            <a:ext cx="3240360" cy="0"/>
          </a:xfrm>
          <a:prstGeom prst="line">
            <a:avLst/>
          </a:prstGeom>
          <a:ln>
            <a:solidFill>
              <a:srgbClr val="53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8"/>
          <p:cNvSpPr/>
          <p:nvPr/>
        </p:nvSpPr>
        <p:spPr>
          <a:xfrm>
            <a:off x="4644009" y="1851672"/>
            <a:ext cx="185903" cy="185903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9" rIns="68562" bIns="34289"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8" name="椭圆 19"/>
          <p:cNvSpPr/>
          <p:nvPr/>
        </p:nvSpPr>
        <p:spPr>
          <a:xfrm>
            <a:off x="4427988" y="2643760"/>
            <a:ext cx="185903" cy="185903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9" rIns="68562" bIns="34289"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211964" y="3507856"/>
            <a:ext cx="185903" cy="185903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9" rIns="68562" bIns="34289"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580112" y="1059584"/>
            <a:ext cx="2042900" cy="346247"/>
          </a:xfrm>
          <a:prstGeom prst="rect">
            <a:avLst/>
          </a:prstGeom>
          <a:noFill/>
        </p:spPr>
        <p:txBody>
          <a:bodyPr wrap="square" lIns="68562" tIns="34289" rIns="68562" bIns="34289" rtlCol="0">
            <a:spAutoFit/>
          </a:bodyPr>
          <a:lstStyle/>
          <a:p>
            <a:r>
              <a:rPr lang="zh-TW" altLang="en-US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資料庫內容</a:t>
            </a:r>
            <a:endParaRPr lang="en-US" altLang="zh-CN" b="1" dirty="0">
              <a:solidFill>
                <a:srgbClr val="13131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本框 23"/>
          <p:cNvSpPr txBox="1"/>
          <p:nvPr/>
        </p:nvSpPr>
        <p:spPr>
          <a:xfrm>
            <a:off x="3995936" y="1491632"/>
            <a:ext cx="810090" cy="807911"/>
          </a:xfrm>
          <a:prstGeom prst="rect">
            <a:avLst/>
          </a:prstGeom>
          <a:noFill/>
        </p:spPr>
        <p:txBody>
          <a:bodyPr wrap="square" lIns="68562" tIns="34289" rIns="68562" bIns="34289" rtlCol="0">
            <a:spAutoFit/>
          </a:bodyPr>
          <a:lstStyle/>
          <a:p>
            <a:r>
              <a:rPr lang="en-US" altLang="zh-TW" sz="48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4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4"/>
          <p:cNvSpPr txBox="1"/>
          <p:nvPr/>
        </p:nvSpPr>
        <p:spPr>
          <a:xfrm>
            <a:off x="2889132" y="1741478"/>
            <a:ext cx="1178813" cy="346247"/>
          </a:xfrm>
          <a:prstGeom prst="rect">
            <a:avLst/>
          </a:prstGeom>
          <a:noFill/>
        </p:spPr>
        <p:txBody>
          <a:bodyPr wrap="none" lIns="68562" tIns="34289" rIns="68562" bIns="34289" rtlCol="0">
            <a:spAutoFit/>
          </a:bodyPr>
          <a:lstStyle/>
          <a:p>
            <a:r>
              <a:rPr lang="en-US" altLang="zh-TW" b="1" dirty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r>
              <a:rPr lang="zh-TW" altLang="en-US" b="1" dirty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en-US" altLang="zh-CN" b="1" dirty="0">
              <a:solidFill>
                <a:srgbClr val="13131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本框 26"/>
          <p:cNvSpPr txBox="1"/>
          <p:nvPr/>
        </p:nvSpPr>
        <p:spPr>
          <a:xfrm>
            <a:off x="4770022" y="2355728"/>
            <a:ext cx="810090" cy="807911"/>
          </a:xfrm>
          <a:prstGeom prst="rect">
            <a:avLst/>
          </a:prstGeom>
          <a:noFill/>
        </p:spPr>
        <p:txBody>
          <a:bodyPr wrap="square" lIns="68562" tIns="34289" rIns="68562" bIns="34289" rtlCol="0">
            <a:spAutoFit/>
          </a:bodyPr>
          <a:lstStyle/>
          <a:p>
            <a:r>
              <a:rPr lang="en-US" altLang="zh-TW" sz="48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4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7"/>
          <p:cNvSpPr txBox="1"/>
          <p:nvPr/>
        </p:nvSpPr>
        <p:spPr>
          <a:xfrm>
            <a:off x="3635896" y="3131993"/>
            <a:ext cx="693702" cy="807911"/>
          </a:xfrm>
          <a:prstGeom prst="rect">
            <a:avLst/>
          </a:prstGeom>
          <a:noFill/>
        </p:spPr>
        <p:txBody>
          <a:bodyPr wrap="square" lIns="68562" tIns="34289" rIns="68562" bIns="34289" rtlCol="0">
            <a:spAutoFit/>
          </a:bodyPr>
          <a:lstStyle/>
          <a:p>
            <a:r>
              <a:rPr lang="en-US" altLang="zh-TW" sz="48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CN" altLang="en-US" sz="4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8"/>
          <p:cNvSpPr txBox="1"/>
          <p:nvPr/>
        </p:nvSpPr>
        <p:spPr>
          <a:xfrm>
            <a:off x="5292082" y="2586559"/>
            <a:ext cx="1061793" cy="346247"/>
          </a:xfrm>
          <a:prstGeom prst="rect">
            <a:avLst/>
          </a:prstGeom>
          <a:noFill/>
        </p:spPr>
        <p:txBody>
          <a:bodyPr wrap="none" lIns="68562" tIns="34289" rIns="68562" bIns="34289" rtlCol="0">
            <a:spAutoFit/>
          </a:bodyPr>
          <a:lstStyle/>
          <a:p>
            <a:r>
              <a:rPr lang="zh-TW" altLang="en-US" b="1" dirty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屬性物件</a:t>
            </a:r>
            <a:endParaRPr lang="en-US" altLang="zh-TW" b="1" dirty="0">
              <a:solidFill>
                <a:srgbClr val="13131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本框 30"/>
          <p:cNvSpPr txBox="1"/>
          <p:nvPr/>
        </p:nvSpPr>
        <p:spPr>
          <a:xfrm>
            <a:off x="-95592" y="3405589"/>
            <a:ext cx="3902507" cy="900244"/>
          </a:xfrm>
          <a:prstGeom prst="rect">
            <a:avLst/>
          </a:prstGeom>
          <a:noFill/>
        </p:spPr>
        <p:txBody>
          <a:bodyPr wrap="none" lIns="68562" tIns="34289" rIns="68562" bIns="34289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、</a:t>
            </a:r>
            <a:r>
              <a:rPr lang="en-US" altLang="zh-TW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、 </a:t>
            </a:r>
            <a:r>
              <a:rPr lang="en-US" altLang="zh-TW" b="1" dirty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b="1" dirty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片段</a:t>
            </a:r>
            <a:endParaRPr lang="en-US" altLang="zh-CN" b="1" dirty="0">
              <a:solidFill>
                <a:srgbClr val="13131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CN" b="1" dirty="0">
              <a:solidFill>
                <a:srgbClr val="13131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CN" b="1" dirty="0">
              <a:solidFill>
                <a:srgbClr val="13131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椭圆 32"/>
          <p:cNvSpPr/>
          <p:nvPr/>
        </p:nvSpPr>
        <p:spPr>
          <a:xfrm>
            <a:off x="1699679" y="897913"/>
            <a:ext cx="92951" cy="92951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9" rIns="68562" bIns="34289"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2" name="椭圆 34"/>
          <p:cNvSpPr/>
          <p:nvPr/>
        </p:nvSpPr>
        <p:spPr>
          <a:xfrm>
            <a:off x="7189381" y="4739535"/>
            <a:ext cx="92951" cy="92951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9" rIns="68562" bIns="34289"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52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14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8" fill="hold" grpId="0" nodeType="withEffect">
                                  <p:stCondLst>
                                    <p:cond delay="4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8" fill="hold" grpId="0" nodeType="withEffect">
                                  <p:stCondLst>
                                    <p:cond delay="5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2" fill="hold" grpId="0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76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8" fill="hold" grpId="0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8" fill="hold" grpId="0" nodeType="withEffect">
                                  <p:stCondLst>
                                    <p:cond delay="7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2" grpId="0"/>
      <p:bldP spid="14" grpId="0"/>
      <p:bldP spid="15" grpId="0" animBg="1"/>
      <p:bldP spid="17" grpId="0" animBg="1"/>
      <p:bldP spid="18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V="1">
            <a:off x="0" y="5041082"/>
            <a:ext cx="9144000" cy="204834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4984172"/>
            <a:ext cx="9144000" cy="569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7504" y="771550"/>
            <a:ext cx="1152128" cy="0"/>
          </a:xfrm>
          <a:prstGeom prst="line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67544" y="420354"/>
            <a:ext cx="1272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DAO-</a:t>
            </a:r>
            <a:r>
              <a:rPr lang="zh-TW" altLang="en-US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endParaRPr lang="en-US" altLang="zh-CN" b="1" dirty="0">
              <a:solidFill>
                <a:srgbClr val="13131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035" y="894928"/>
            <a:ext cx="7154699" cy="41644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64545" y="4911705"/>
            <a:ext cx="5712568" cy="1449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897878" y="4419680"/>
            <a:ext cx="6192688" cy="2012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835696" y="4725147"/>
            <a:ext cx="6318341" cy="1874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-25918" y="4419680"/>
            <a:ext cx="998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空值框格變藍色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>
            <a:endCxn id="5" idx="1"/>
          </p:cNvCxnSpPr>
          <p:nvPr/>
        </p:nvCxnSpPr>
        <p:spPr>
          <a:xfrm>
            <a:off x="972508" y="4704574"/>
            <a:ext cx="892037" cy="2795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54" y="3855188"/>
            <a:ext cx="998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空值跑出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圖案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/>
          <p:cNvCxnSpPr>
            <a:stCxn id="16" idx="3"/>
            <a:endCxn id="12" idx="1"/>
          </p:cNvCxnSpPr>
          <p:nvPr/>
        </p:nvCxnSpPr>
        <p:spPr>
          <a:xfrm>
            <a:off x="998580" y="4116798"/>
            <a:ext cx="837116" cy="7020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86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V="1">
            <a:off x="0" y="5041082"/>
            <a:ext cx="9144000" cy="204834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4984172"/>
            <a:ext cx="9144000" cy="569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6" name="组合 4"/>
          <p:cNvGrpSpPr/>
          <p:nvPr/>
        </p:nvGrpSpPr>
        <p:grpSpPr>
          <a:xfrm>
            <a:off x="2339529" y="1851670"/>
            <a:ext cx="1172152" cy="1254692"/>
            <a:chOff x="5668896" y="2586220"/>
            <a:chExt cx="1520958" cy="1764312"/>
          </a:xfrm>
        </p:grpSpPr>
        <p:sp>
          <p:nvSpPr>
            <p:cNvPr id="17" name="六边形 18"/>
            <p:cNvSpPr/>
            <p:nvPr/>
          </p:nvSpPr>
          <p:spPr>
            <a:xfrm rot="5400000">
              <a:off x="5547219" y="2707897"/>
              <a:ext cx="1764312" cy="1520958"/>
            </a:xfrm>
            <a:prstGeom prst="hexagon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F1BE08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697">
                <a:lnSpc>
                  <a:spcPct val="130000"/>
                </a:lnSpc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18" name="六边形 19"/>
            <p:cNvSpPr/>
            <p:nvPr/>
          </p:nvSpPr>
          <p:spPr>
            <a:xfrm rot="5400000">
              <a:off x="5675198" y="2818224"/>
              <a:ext cx="1508354" cy="1300305"/>
            </a:xfrm>
            <a:prstGeom prst="hexagon">
              <a:avLst/>
            </a:prstGeom>
            <a:solidFill>
              <a:srgbClr val="F1BE08"/>
            </a:solidFill>
            <a:ln w="25400" cap="flat" cmpd="sng" algn="ctr">
              <a:solidFill>
                <a:srgbClr val="F1BE08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697">
                <a:lnSpc>
                  <a:spcPct val="130000"/>
                </a:lnSpc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21" name="TextBox 4"/>
          <p:cNvSpPr txBox="1"/>
          <p:nvPr/>
        </p:nvSpPr>
        <p:spPr>
          <a:xfrm>
            <a:off x="2347981" y="1984526"/>
            <a:ext cx="1155253" cy="988983"/>
          </a:xfrm>
          <a:prstGeom prst="rect">
            <a:avLst/>
          </a:prstGeom>
          <a:noFill/>
        </p:spPr>
        <p:txBody>
          <a:bodyPr wrap="square" lIns="65019" tIns="32509" rIns="65019" bIns="3250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6000" dirty="0" smtClean="0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  <a:endParaRPr lang="zh-CN" altLang="en-US" sz="8800" dirty="0">
              <a:solidFill>
                <a:prstClr val="whit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77479" y="2098677"/>
            <a:ext cx="1509890" cy="804317"/>
          </a:xfrm>
          <a:prstGeom prst="rect">
            <a:avLst/>
          </a:prstGeom>
          <a:effectLst/>
        </p:spPr>
        <p:txBody>
          <a:bodyPr wrap="none" lIns="65019" tIns="32509" rIns="65019" bIns="32509">
            <a:spAutoFit/>
          </a:bodyPr>
          <a:lstStyle/>
          <a:p>
            <a:r>
              <a:rPr lang="en-US" altLang="zh-TW" sz="2800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800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片段</a:t>
            </a:r>
            <a:endParaRPr lang="en-US" altLang="zh-CN" sz="2800" b="1" dirty="0">
              <a:solidFill>
                <a:srgbClr val="13131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CN" sz="2000" i="1" dirty="0">
              <a:solidFill>
                <a:srgbClr val="13131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257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V="1">
            <a:off x="0" y="5041082"/>
            <a:ext cx="9144000" cy="204834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4984172"/>
            <a:ext cx="9144000" cy="569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7504" y="771550"/>
            <a:ext cx="1152128" cy="0"/>
          </a:xfrm>
          <a:prstGeom prst="line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67544" y="420354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片段</a:t>
            </a:r>
            <a:r>
              <a:rPr lang="en-US" altLang="zh-TW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endParaRPr lang="en-US" altLang="zh-CN" b="1" dirty="0">
              <a:solidFill>
                <a:srgbClr val="13131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887410"/>
            <a:ext cx="7017271" cy="414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8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39708" y="1149016"/>
            <a:ext cx="551208" cy="281101"/>
          </a:xfrm>
          <a:prstGeom prst="rect">
            <a:avLst/>
          </a:prstGeom>
        </p:spPr>
        <p:txBody>
          <a:bodyPr wrap="square" lIns="65023" tIns="32511" rIns="65023" bIns="32511">
            <a:spAutoFit/>
          </a:bodyPr>
          <a:lstStyle/>
          <a:p>
            <a:pPr defTabSz="650230">
              <a:defRPr/>
            </a:pPr>
            <a:r>
              <a:rPr lang="en-US" altLang="zh-CN" sz="100" kern="0" dirty="0" smtClean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 smtClean="0">
                <a:solidFill>
                  <a:sysClr val="window" lastClr="FFFFFF"/>
                </a:solidFill>
              </a:rPr>
              <a:t>範本下載：</a:t>
            </a:r>
            <a:r>
              <a:rPr lang="en-US" altLang="zh-CN" sz="100" kern="0" dirty="0" smtClean="0">
                <a:solidFill>
                  <a:sysClr val="window" lastClr="FFFFFF"/>
                </a:solidFill>
              </a:rPr>
              <a:t>www.1ppt.com/moban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/     </a:t>
            </a:r>
            <a:r>
              <a:rPr lang="zh-CN" altLang="en-US" sz="100" kern="0" dirty="0" smtClean="0">
                <a:solidFill>
                  <a:sysClr val="window" lastClr="FFFFFF"/>
                </a:solidFill>
              </a:rPr>
              <a:t>行業</a:t>
            </a:r>
            <a:r>
              <a:rPr lang="en-US" altLang="zh-CN" sz="100" kern="0" dirty="0" smtClean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 smtClean="0">
                <a:solidFill>
                  <a:sysClr val="window" lastClr="FFFFFF"/>
                </a:solidFill>
              </a:rPr>
              <a:t>範本：</a:t>
            </a:r>
            <a:r>
              <a:rPr lang="en-US" altLang="zh-CN" sz="100" kern="0" dirty="0" smtClean="0">
                <a:solidFill>
                  <a:sysClr val="window" lastClr="FFFFFF"/>
                </a:solidFill>
              </a:rPr>
              <a:t>www.1ppt.com/hangye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/ </a:t>
            </a:r>
          </a:p>
          <a:p>
            <a:pPr defTabSz="650230">
              <a:defRPr/>
            </a:pPr>
            <a:r>
              <a:rPr lang="zh-CN" altLang="en-US" sz="100" kern="0" dirty="0" smtClean="0">
                <a:solidFill>
                  <a:sysClr val="window" lastClr="FFFFFF"/>
                </a:solidFill>
              </a:rPr>
              <a:t>節日</a:t>
            </a:r>
            <a:r>
              <a:rPr lang="en-US" altLang="zh-CN" sz="100" kern="0" dirty="0" smtClean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 smtClean="0">
                <a:solidFill>
                  <a:sysClr val="window" lastClr="FFFFFF"/>
                </a:solidFill>
              </a:rPr>
              <a:t>範本：</a:t>
            </a:r>
            <a:r>
              <a:rPr lang="en-US" altLang="zh-CN" sz="100" kern="0" dirty="0" smtClean="0">
                <a:solidFill>
                  <a:sysClr val="window" lastClr="FFFFFF"/>
                </a:solidFill>
              </a:rPr>
              <a:t>www.1ppt.com/jieri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/           </a:t>
            </a:r>
            <a:r>
              <a:rPr lang="en-US" altLang="zh-CN" sz="100" kern="0" dirty="0" smtClean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 smtClean="0">
                <a:solidFill>
                  <a:sysClr val="window" lastClr="FFFFFF"/>
                </a:solidFill>
              </a:rPr>
              <a:t>素材下載：</a:t>
            </a:r>
            <a:r>
              <a:rPr lang="en-US" altLang="zh-CN" sz="100" kern="0" dirty="0" smtClean="0">
                <a:solidFill>
                  <a:sysClr val="window" lastClr="FFFFFF"/>
                </a:solidFill>
              </a:rPr>
              <a:t>www.1ppt.com/sucai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/</a:t>
            </a:r>
          </a:p>
          <a:p>
            <a:pPr defTabSz="650230">
              <a:defRPr/>
            </a:pPr>
            <a:r>
              <a:rPr lang="en-US" altLang="zh-CN" sz="100" kern="0" dirty="0" smtClean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 smtClean="0">
                <a:solidFill>
                  <a:sysClr val="window" lastClr="FFFFFF"/>
                </a:solidFill>
              </a:rPr>
              <a:t>背景圖片：</a:t>
            </a:r>
            <a:r>
              <a:rPr lang="en-US" altLang="zh-CN" sz="100" kern="0" dirty="0" smtClean="0">
                <a:solidFill>
                  <a:sysClr val="window" lastClr="FFFFFF"/>
                </a:solidFill>
              </a:rPr>
              <a:t>www.1ppt.com/beijing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/      </a:t>
            </a:r>
            <a:r>
              <a:rPr lang="en-US" altLang="zh-CN" sz="100" kern="0" dirty="0" smtClean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 smtClean="0">
                <a:solidFill>
                  <a:sysClr val="window" lastClr="FFFFFF"/>
                </a:solidFill>
              </a:rPr>
              <a:t>圖表下載：</a:t>
            </a:r>
            <a:r>
              <a:rPr lang="en-US" altLang="zh-CN" sz="100" kern="0" dirty="0" smtClean="0">
                <a:solidFill>
                  <a:sysClr val="window" lastClr="FFFFFF"/>
                </a:solidFill>
              </a:rPr>
              <a:t>www.1ppt.com/tubiao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/      </a:t>
            </a:r>
          </a:p>
          <a:p>
            <a:pPr defTabSz="650230">
              <a:defRPr/>
            </a:pPr>
            <a:r>
              <a:rPr lang="zh-CN" altLang="en-US" sz="100" kern="0" dirty="0" smtClean="0">
                <a:solidFill>
                  <a:sysClr val="window" lastClr="FFFFFF"/>
                </a:solidFill>
              </a:rPr>
              <a:t>優秀</a:t>
            </a:r>
            <a:r>
              <a:rPr lang="en-US" altLang="zh-CN" sz="100" kern="0" dirty="0" smtClean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 smtClean="0">
                <a:solidFill>
                  <a:sysClr val="window" lastClr="FFFFFF"/>
                </a:solidFill>
              </a:rPr>
              <a:t>下載：</a:t>
            </a:r>
            <a:r>
              <a:rPr lang="en-US" altLang="zh-CN" sz="100" kern="0" dirty="0" smtClean="0">
                <a:solidFill>
                  <a:sysClr val="window" lastClr="FFFFFF"/>
                </a:solidFill>
              </a:rPr>
              <a:t>www.1ppt.com/xiazai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/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www.1ppt.com/powerpoint/      </a:t>
            </a:r>
          </a:p>
          <a:p>
            <a:pPr defTabSz="650230"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www.1ppt.com/word/              Excel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www.1ppt.com/excel/  </a:t>
            </a:r>
          </a:p>
          <a:p>
            <a:pPr defTabSz="650230">
              <a:defRPr/>
            </a:pPr>
            <a:r>
              <a:rPr lang="zh-CN" altLang="en-US" sz="100" kern="0" dirty="0" smtClean="0">
                <a:solidFill>
                  <a:sysClr val="window" lastClr="FFFFFF"/>
                </a:solidFill>
              </a:rPr>
              <a:t>資料下載：</a:t>
            </a:r>
            <a:r>
              <a:rPr lang="en-US" altLang="zh-CN" sz="100" kern="0" dirty="0" smtClean="0">
                <a:solidFill>
                  <a:sysClr val="window" lastClr="FFFFFF"/>
                </a:solidFill>
              </a:rPr>
              <a:t>www.1ppt.com/ziliao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/                </a:t>
            </a:r>
            <a:r>
              <a:rPr lang="en-US" altLang="zh-CN" sz="100" kern="0" dirty="0" smtClean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 smtClean="0">
                <a:solidFill>
                  <a:sysClr val="window" lastClr="FFFFFF"/>
                </a:solidFill>
              </a:rPr>
              <a:t>課件下載：</a:t>
            </a:r>
            <a:r>
              <a:rPr lang="en-US" altLang="zh-CN" sz="100" kern="0" dirty="0" smtClean="0">
                <a:solidFill>
                  <a:sysClr val="window" lastClr="FFFFFF"/>
                </a:solidFill>
              </a:rPr>
              <a:t>www.1ppt.com/kejian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/ </a:t>
            </a:r>
          </a:p>
          <a:p>
            <a:pPr defTabSz="650230">
              <a:defRPr/>
            </a:pPr>
            <a:r>
              <a:rPr lang="zh-CN" altLang="en-US" sz="100" kern="0" dirty="0" smtClean="0">
                <a:solidFill>
                  <a:sysClr val="window" lastClr="FFFFFF"/>
                </a:solidFill>
              </a:rPr>
              <a:t>範文下載：</a:t>
            </a:r>
            <a:r>
              <a:rPr lang="en-US" altLang="zh-CN" sz="100" kern="0" dirty="0" smtClean="0">
                <a:solidFill>
                  <a:sysClr val="window" lastClr="FFFFFF"/>
                </a:solidFill>
              </a:rPr>
              <a:t>www.1ppt.com/fanwen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/             </a:t>
            </a:r>
            <a:r>
              <a:rPr lang="zh-CN" altLang="en-US" sz="100" kern="0" dirty="0" smtClean="0">
                <a:solidFill>
                  <a:sysClr val="window" lastClr="FFFFFF"/>
                </a:solidFill>
              </a:rPr>
              <a:t>試卷下載：</a:t>
            </a:r>
            <a:r>
              <a:rPr lang="en-US" altLang="zh-CN" sz="100" kern="0" dirty="0" smtClean="0">
                <a:solidFill>
                  <a:sysClr val="window" lastClr="FFFFFF"/>
                </a:solidFill>
              </a:rPr>
              <a:t>www.1ppt.com/shiti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/  </a:t>
            </a:r>
          </a:p>
          <a:p>
            <a:pPr defTabSz="650230">
              <a:defRPr/>
            </a:pPr>
            <a:r>
              <a:rPr lang="zh-CN" altLang="en-US" sz="100" kern="0" dirty="0" smtClean="0">
                <a:solidFill>
                  <a:sysClr val="window" lastClr="FFFFFF"/>
                </a:solidFill>
              </a:rPr>
              <a:t>教案下載：</a:t>
            </a:r>
            <a:r>
              <a:rPr lang="en-US" altLang="zh-CN" sz="100" kern="0" dirty="0" smtClean="0">
                <a:solidFill>
                  <a:sysClr val="window" lastClr="FFFFFF"/>
                </a:solidFill>
              </a:rPr>
              <a:t>www.1ppt.com/jiaoan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/        </a:t>
            </a:r>
            <a:r>
              <a:rPr lang="en-US" altLang="zh-CN" sz="100" kern="0" dirty="0" smtClean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 smtClean="0">
                <a:solidFill>
                  <a:sysClr val="window" lastClr="FFFFFF"/>
                </a:solidFill>
              </a:rPr>
              <a:t>論壇：</a:t>
            </a:r>
            <a:r>
              <a:rPr lang="en-US" altLang="zh-CN" sz="100" kern="0" dirty="0" smtClean="0">
                <a:solidFill>
                  <a:sysClr val="window" lastClr="FFFFFF"/>
                </a:solidFill>
              </a:rPr>
              <a:t>www.1ppt.cn</a:t>
            </a:r>
            <a:endParaRPr lang="en-US" altLang="zh-CN" sz="100" kern="0" dirty="0">
              <a:solidFill>
                <a:sysClr val="window" lastClr="FFFFFF"/>
              </a:solidFill>
            </a:endParaRPr>
          </a:p>
          <a:p>
            <a:pPr defTabSz="650230"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 </a:t>
            </a:r>
            <a:endParaRPr lang="zh-CN" altLang="en-US" sz="100" kern="0" dirty="0">
              <a:solidFill>
                <a:sysClr val="window" lastClr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3599092" cy="5143500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598857" y="0"/>
            <a:ext cx="5545147" cy="5143500"/>
          </a:xfrm>
          <a:prstGeom prst="rect">
            <a:avLst/>
          </a:prstGeom>
          <a:solidFill>
            <a:srgbClr val="F1B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3"/>
          <p:cNvSpPr txBox="1">
            <a:spLocks noChangeArrowheads="1"/>
          </p:cNvSpPr>
          <p:nvPr/>
        </p:nvSpPr>
        <p:spPr bwMode="auto">
          <a:xfrm>
            <a:off x="4667321" y="2139702"/>
            <a:ext cx="2280943" cy="54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023" tIns="32511" rIns="65023" bIns="32511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100" dirty="0">
                <a:solidFill>
                  <a:schemeClr val="bg1"/>
                </a:solidFill>
                <a:latin typeface="Rod" panose="02030509050101010101" pitchFamily="49" charset="-79"/>
                <a:ea typeface="微软雅黑" panose="020B0503020204020204" pitchFamily="34" charset="-122"/>
                <a:cs typeface="Rod" panose="02030509050101010101" pitchFamily="49" charset="-79"/>
              </a:rPr>
              <a:t>Thank </a:t>
            </a:r>
            <a:r>
              <a:rPr lang="en-US" altLang="zh-CN" sz="3100" dirty="0" smtClean="0">
                <a:solidFill>
                  <a:schemeClr val="bg1"/>
                </a:solidFill>
                <a:latin typeface="Rod" panose="02030509050101010101" pitchFamily="49" charset="-79"/>
                <a:ea typeface="微软雅黑" panose="020B0503020204020204" pitchFamily="34" charset="-122"/>
                <a:cs typeface="Rod" panose="02030509050101010101" pitchFamily="49" charset="-79"/>
              </a:rPr>
              <a:t>you</a:t>
            </a:r>
            <a:endParaRPr lang="zh-CN" altLang="en-US" sz="3100" dirty="0">
              <a:solidFill>
                <a:schemeClr val="bg1"/>
              </a:solidFill>
              <a:latin typeface="Rod" panose="02030509050101010101" pitchFamily="49" charset="-79"/>
              <a:ea typeface="微软雅黑" panose="020B0503020204020204" pitchFamily="34" charset="-122"/>
              <a:cs typeface="Rod" panose="02030509050101010101" pitchFamily="49" charset="-79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731153" y="1582379"/>
            <a:ext cx="1735400" cy="163744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 rot="5400000">
            <a:off x="3006954" y="1873898"/>
            <a:ext cx="1183805" cy="1081570"/>
          </a:xfrm>
          <a:prstGeom prst="hexagon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6" grpId="0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V="1">
            <a:off x="0" y="5041082"/>
            <a:ext cx="9144000" cy="204834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4984172"/>
            <a:ext cx="9144000" cy="569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731085" y="1851670"/>
            <a:ext cx="1172152" cy="1254692"/>
            <a:chOff x="5668896" y="2586220"/>
            <a:chExt cx="1520958" cy="1764312"/>
          </a:xfrm>
        </p:grpSpPr>
        <p:sp>
          <p:nvSpPr>
            <p:cNvPr id="19" name="六边形 18"/>
            <p:cNvSpPr/>
            <p:nvPr/>
          </p:nvSpPr>
          <p:spPr>
            <a:xfrm rot="5400000">
              <a:off x="5547219" y="2707897"/>
              <a:ext cx="1764312" cy="1520958"/>
            </a:xfrm>
            <a:prstGeom prst="hexagon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F1BE08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697">
                <a:lnSpc>
                  <a:spcPct val="130000"/>
                </a:lnSpc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20" name="六边形 19"/>
            <p:cNvSpPr/>
            <p:nvPr/>
          </p:nvSpPr>
          <p:spPr>
            <a:xfrm rot="5400000">
              <a:off x="5675198" y="2818224"/>
              <a:ext cx="1508354" cy="1300305"/>
            </a:xfrm>
            <a:prstGeom prst="hexagon">
              <a:avLst/>
            </a:prstGeom>
            <a:solidFill>
              <a:srgbClr val="F1BE08"/>
            </a:solidFill>
            <a:ln w="25400" cap="flat" cmpd="sng" algn="ctr">
              <a:solidFill>
                <a:srgbClr val="F1BE08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697">
                <a:lnSpc>
                  <a:spcPct val="130000"/>
                </a:lnSpc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30" name="TextBox 4"/>
          <p:cNvSpPr txBox="1"/>
          <p:nvPr/>
        </p:nvSpPr>
        <p:spPr>
          <a:xfrm>
            <a:off x="2739537" y="1984526"/>
            <a:ext cx="1155253" cy="988983"/>
          </a:xfrm>
          <a:prstGeom prst="rect">
            <a:avLst/>
          </a:prstGeom>
          <a:noFill/>
        </p:spPr>
        <p:txBody>
          <a:bodyPr wrap="square" lIns="65019" tIns="32509" rIns="65019" bIns="3250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dirty="0" smtClean="0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  <a:endParaRPr lang="zh-CN" altLang="en-US" sz="8800" dirty="0">
              <a:solidFill>
                <a:prstClr val="whit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55976" y="2076857"/>
            <a:ext cx="2252081" cy="434985"/>
          </a:xfrm>
          <a:prstGeom prst="rect">
            <a:avLst/>
          </a:prstGeom>
          <a:effectLst/>
        </p:spPr>
        <p:txBody>
          <a:bodyPr wrap="none" lIns="65019" tIns="32509" rIns="65019" bIns="32509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資料庫內容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566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V="1">
            <a:off x="0" y="5041082"/>
            <a:ext cx="9144000" cy="204834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4984172"/>
            <a:ext cx="9144000" cy="569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7504" y="771550"/>
            <a:ext cx="1152128" cy="0"/>
          </a:xfrm>
          <a:prstGeom prst="line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67544" y="42035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資料庫內</a:t>
            </a:r>
            <a:r>
              <a:rPr lang="zh-TW" altLang="en-US" b="1" dirty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095" y="202622"/>
            <a:ext cx="50101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1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V="1">
            <a:off x="0" y="5041082"/>
            <a:ext cx="9144000" cy="204834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4984172"/>
            <a:ext cx="9144000" cy="569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6" name="组合 4"/>
          <p:cNvGrpSpPr/>
          <p:nvPr/>
        </p:nvGrpSpPr>
        <p:grpSpPr>
          <a:xfrm>
            <a:off x="2731085" y="1851670"/>
            <a:ext cx="1172152" cy="1254692"/>
            <a:chOff x="5668896" y="2586220"/>
            <a:chExt cx="1520958" cy="1764312"/>
          </a:xfrm>
        </p:grpSpPr>
        <p:sp>
          <p:nvSpPr>
            <p:cNvPr id="17" name="六边形 18"/>
            <p:cNvSpPr/>
            <p:nvPr/>
          </p:nvSpPr>
          <p:spPr>
            <a:xfrm rot="5400000">
              <a:off x="5547219" y="2707897"/>
              <a:ext cx="1764312" cy="1520958"/>
            </a:xfrm>
            <a:prstGeom prst="hexagon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F1BE08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697">
                <a:lnSpc>
                  <a:spcPct val="130000"/>
                </a:lnSpc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18" name="六边形 19"/>
            <p:cNvSpPr/>
            <p:nvPr/>
          </p:nvSpPr>
          <p:spPr>
            <a:xfrm rot="5400000">
              <a:off x="5675198" y="2818224"/>
              <a:ext cx="1508354" cy="1300305"/>
            </a:xfrm>
            <a:prstGeom prst="hexagon">
              <a:avLst/>
            </a:prstGeom>
            <a:solidFill>
              <a:srgbClr val="F1BE08"/>
            </a:solidFill>
            <a:ln w="25400" cap="flat" cmpd="sng" algn="ctr">
              <a:solidFill>
                <a:srgbClr val="F1BE08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697">
                <a:lnSpc>
                  <a:spcPct val="130000"/>
                </a:lnSpc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21" name="TextBox 4"/>
          <p:cNvSpPr txBox="1"/>
          <p:nvPr/>
        </p:nvSpPr>
        <p:spPr>
          <a:xfrm>
            <a:off x="2739537" y="1984526"/>
            <a:ext cx="1155253" cy="988983"/>
          </a:xfrm>
          <a:prstGeom prst="rect">
            <a:avLst/>
          </a:prstGeom>
          <a:noFill/>
        </p:spPr>
        <p:txBody>
          <a:bodyPr wrap="square" lIns="65019" tIns="32509" rIns="65019" bIns="3250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dirty="0" smtClean="0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  <a:endParaRPr lang="zh-CN" altLang="en-US" sz="8800" dirty="0">
              <a:solidFill>
                <a:prstClr val="whit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26074" y="2098677"/>
            <a:ext cx="1748738" cy="496540"/>
          </a:xfrm>
          <a:prstGeom prst="rect">
            <a:avLst/>
          </a:prstGeom>
          <a:effectLst/>
        </p:spPr>
        <p:txBody>
          <a:bodyPr wrap="none" lIns="65019" tIns="32509" rIns="65019" bIns="32509">
            <a:spAutoFit/>
          </a:bodyPr>
          <a:lstStyle/>
          <a:p>
            <a:r>
              <a:rPr lang="en-US" altLang="zh-TW" sz="2800" b="1" dirty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r>
              <a:rPr lang="zh-TW" altLang="en-US" sz="2800" b="1" dirty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en-US" altLang="zh-CN" sz="2800" b="1" dirty="0">
              <a:solidFill>
                <a:srgbClr val="13131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530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V="1">
            <a:off x="0" y="5041082"/>
            <a:ext cx="9144000" cy="204834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4984172"/>
            <a:ext cx="9144000" cy="569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7504" y="771550"/>
            <a:ext cx="1152128" cy="0"/>
          </a:xfrm>
          <a:prstGeom prst="line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67544" y="420354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r>
              <a:rPr lang="zh-TW" altLang="en-US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en-US" altLang="zh-CN" b="1" dirty="0">
              <a:solidFill>
                <a:srgbClr val="13131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3564"/>
            <a:ext cx="9144000" cy="251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6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V="1">
            <a:off x="0" y="5041082"/>
            <a:ext cx="9144000" cy="204834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4984172"/>
            <a:ext cx="9144000" cy="569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6" name="组合 4"/>
          <p:cNvGrpSpPr/>
          <p:nvPr/>
        </p:nvGrpSpPr>
        <p:grpSpPr>
          <a:xfrm>
            <a:off x="2731085" y="1851670"/>
            <a:ext cx="1172152" cy="1254692"/>
            <a:chOff x="5668896" y="2586220"/>
            <a:chExt cx="1520958" cy="1764312"/>
          </a:xfrm>
        </p:grpSpPr>
        <p:sp>
          <p:nvSpPr>
            <p:cNvPr id="17" name="六边形 18"/>
            <p:cNvSpPr/>
            <p:nvPr/>
          </p:nvSpPr>
          <p:spPr>
            <a:xfrm rot="5400000">
              <a:off x="5547219" y="2707897"/>
              <a:ext cx="1764312" cy="1520958"/>
            </a:xfrm>
            <a:prstGeom prst="hexagon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F1BE08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697">
                <a:lnSpc>
                  <a:spcPct val="130000"/>
                </a:lnSpc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18" name="六边形 19"/>
            <p:cNvSpPr/>
            <p:nvPr/>
          </p:nvSpPr>
          <p:spPr>
            <a:xfrm rot="5400000">
              <a:off x="5675198" y="2818224"/>
              <a:ext cx="1508354" cy="1300305"/>
            </a:xfrm>
            <a:prstGeom prst="hexagon">
              <a:avLst/>
            </a:prstGeom>
            <a:solidFill>
              <a:srgbClr val="F1BE08"/>
            </a:solidFill>
            <a:ln w="25400" cap="flat" cmpd="sng" algn="ctr">
              <a:solidFill>
                <a:srgbClr val="F1BE08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697">
                <a:lnSpc>
                  <a:spcPct val="130000"/>
                </a:lnSpc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21" name="TextBox 4"/>
          <p:cNvSpPr txBox="1"/>
          <p:nvPr/>
        </p:nvSpPr>
        <p:spPr>
          <a:xfrm>
            <a:off x="2739537" y="1984526"/>
            <a:ext cx="1155253" cy="988983"/>
          </a:xfrm>
          <a:prstGeom prst="rect">
            <a:avLst/>
          </a:prstGeom>
          <a:noFill/>
        </p:spPr>
        <p:txBody>
          <a:bodyPr wrap="square" lIns="65019" tIns="32509" rIns="65019" bIns="3250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6000" dirty="0" smtClean="0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endParaRPr lang="zh-CN" altLang="en-US" sz="8800" dirty="0">
              <a:solidFill>
                <a:prstClr val="whit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43941" y="2098677"/>
            <a:ext cx="1567599" cy="496540"/>
          </a:xfrm>
          <a:prstGeom prst="rect">
            <a:avLst/>
          </a:prstGeom>
          <a:effectLst/>
        </p:spPr>
        <p:txBody>
          <a:bodyPr wrap="none" lIns="65019" tIns="32509" rIns="65019" bIns="32509">
            <a:spAutoFit/>
          </a:bodyPr>
          <a:lstStyle/>
          <a:p>
            <a:r>
              <a:rPr lang="zh-TW" altLang="en-US" sz="2800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屬性物件</a:t>
            </a:r>
            <a:endParaRPr lang="en-US" altLang="zh-TW" sz="2800" b="1" dirty="0">
              <a:solidFill>
                <a:srgbClr val="13131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61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V="1">
            <a:off x="0" y="5041082"/>
            <a:ext cx="9144000" cy="204834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4984172"/>
            <a:ext cx="9144000" cy="569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7504" y="771550"/>
            <a:ext cx="1152128" cy="0"/>
          </a:xfrm>
          <a:prstGeom prst="line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67544" y="4203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屬性物</a:t>
            </a:r>
            <a:r>
              <a:rPr lang="zh-TW" altLang="en-US" b="1" dirty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件</a:t>
            </a:r>
            <a:endParaRPr lang="en-US" altLang="zh-TW" b="1" dirty="0">
              <a:solidFill>
                <a:srgbClr val="13131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987574"/>
            <a:ext cx="4286250" cy="311467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7944" y="1387005"/>
            <a:ext cx="1944216" cy="2682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429149" y="243892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由中文改為英文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/>
          <p:cNvCxnSpPr>
            <a:stCxn id="3" idx="1"/>
            <a:endCxn id="2" idx="3"/>
          </p:cNvCxnSpPr>
          <p:nvPr/>
        </p:nvCxnSpPr>
        <p:spPr>
          <a:xfrm flipH="1">
            <a:off x="6012160" y="2623587"/>
            <a:ext cx="416989" cy="1047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6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V="1">
            <a:off x="0" y="5041082"/>
            <a:ext cx="9144000" cy="204834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4984172"/>
            <a:ext cx="9144000" cy="569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9" tIns="32509" rIns="65019" bIns="325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7504" y="771550"/>
            <a:ext cx="1152128" cy="0"/>
          </a:xfrm>
          <a:prstGeom prst="line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67544" y="420354"/>
            <a:ext cx="1733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DAO</a:t>
            </a:r>
            <a:r>
              <a:rPr lang="zh-TW" altLang="en-US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片段</a:t>
            </a:r>
            <a:r>
              <a:rPr lang="en-US" altLang="zh-TW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 smtClean="0">
                <a:solidFill>
                  <a:srgbClr val="13131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endParaRPr lang="en-US" altLang="zh-TW" b="1" dirty="0">
              <a:solidFill>
                <a:srgbClr val="13131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168264"/>
            <a:ext cx="6660232" cy="335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第一PPT，www.1ppt.com">
  <a:themeElements>
    <a:clrScheme name="自定义 1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D00"/>
      </a:accent1>
      <a:accent2>
        <a:srgbClr val="18191C"/>
      </a:accent2>
      <a:accent3>
        <a:srgbClr val="FFBD00"/>
      </a:accent3>
      <a:accent4>
        <a:srgbClr val="18191C"/>
      </a:accent4>
      <a:accent5>
        <a:srgbClr val="FFBD00"/>
      </a:accent5>
      <a:accent6>
        <a:srgbClr val="18191C"/>
      </a:accent6>
      <a:hlink>
        <a:srgbClr val="FFBD00"/>
      </a:hlink>
      <a:folHlink>
        <a:srgbClr val="18191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</TotalTime>
  <Words>260</Words>
  <Application>Microsoft Office PowerPoint</Application>
  <PresentationFormat>如螢幕大小 (16:9)</PresentationFormat>
  <Paragraphs>85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23</vt:i4>
      </vt:variant>
    </vt:vector>
  </HeadingPairs>
  <TitlesOfParts>
    <vt:vector size="35" baseType="lpstr">
      <vt:lpstr>微软雅黑</vt:lpstr>
      <vt:lpstr>宋体</vt:lpstr>
      <vt:lpstr>微軟正黑體</vt:lpstr>
      <vt:lpstr>新細明體</vt:lpstr>
      <vt:lpstr>Aharoni</vt:lpstr>
      <vt:lpstr>Arial</vt:lpstr>
      <vt:lpstr>Calibri</vt:lpstr>
      <vt:lpstr>Calibri Light</vt:lpstr>
      <vt:lpstr>Rod</vt:lpstr>
      <vt:lpstr>Office 佈景主題</vt:lpstr>
      <vt:lpstr>第一PPT，www.1ppt.com</vt:lpstr>
      <vt:lpstr>1_Office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user1</cp:lastModifiedBy>
  <cp:revision>93</cp:revision>
  <dcterms:created xsi:type="dcterms:W3CDTF">2017-09-27T02:20:45Z</dcterms:created>
  <dcterms:modified xsi:type="dcterms:W3CDTF">2019-05-22T13:04:50Z</dcterms:modified>
</cp:coreProperties>
</file>