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charset="0"/>
      <p:regular r:id="rId12"/>
      <p:bold r:id="rId13"/>
    </p:embeddedFont>
    <p:embeddedFont>
      <p:font typeface="Nuni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5" autoAdjust="0"/>
    <p:restoredTop sz="94660"/>
  </p:normalViewPr>
  <p:slideViewPr>
    <p:cSldViewPr snapToGrid="0">
      <p:cViewPr varScale="1">
        <p:scale>
          <a:sx n="115" d="100"/>
          <a:sy n="115" d="100"/>
        </p:scale>
        <p:origin x="-702"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f24787e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f24787e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5d8a7d3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5d8a7d3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f24787e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f24787e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5f028086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5f02808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f24787e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f24787e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f24787e9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f24787e9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f24787e9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f24787e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af24787e9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af24787e9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ideo" Target="file:///C:\Users\user\Downloads\IMG_1900.mov"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Triathlon Performance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Eric, Estuar, Ryan</a:t>
            </a:r>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(Part 1)</a:t>
            </a:r>
            <a:endParaRPr/>
          </a:p>
        </p:txBody>
      </p:sp>
      <p:sp>
        <p:nvSpPr>
          <p:cNvPr id="284" name="Google Shape;284;p14"/>
          <p:cNvSpPr txBox="1">
            <a:spLocks noGrp="1"/>
          </p:cNvSpPr>
          <p:nvPr>
            <p:ph type="body" idx="1"/>
          </p:nvPr>
        </p:nvSpPr>
        <p:spPr>
          <a:xfrm>
            <a:off x="1303800" y="1597875"/>
            <a:ext cx="7030500" cy="3208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Scheduling</a:t>
            </a:r>
            <a:endParaRPr sz="1500"/>
          </a:p>
          <a:p>
            <a:pPr marL="914400" lvl="1" indent="-311150" algn="l" rtl="0">
              <a:spcBef>
                <a:spcPts val="0"/>
              </a:spcBef>
              <a:spcAft>
                <a:spcPts val="0"/>
              </a:spcAft>
              <a:buSzPts val="1300"/>
              <a:buChar char="○"/>
            </a:pPr>
            <a:r>
              <a:rPr lang="en" sz="1300"/>
              <a:t>The group had to find free days in the week to focus most of their time on the project. </a:t>
            </a:r>
            <a:endParaRPr sz="1300"/>
          </a:p>
          <a:p>
            <a:pPr marL="914400" lvl="1" indent="-311150" algn="l" rtl="0">
              <a:spcBef>
                <a:spcPts val="0"/>
              </a:spcBef>
              <a:spcAft>
                <a:spcPts val="0"/>
              </a:spcAft>
              <a:buSzPts val="1300"/>
              <a:buChar char="○"/>
            </a:pPr>
            <a:r>
              <a:rPr lang="en" sz="1300"/>
              <a:t>Most members of the group align their schedules to go on the course provided by the university to test out the robot.</a:t>
            </a:r>
            <a:endParaRPr sz="1300"/>
          </a:p>
          <a:p>
            <a:pPr marL="457200" lvl="0" indent="-323850" algn="l" rtl="0">
              <a:spcBef>
                <a:spcPts val="0"/>
              </a:spcBef>
              <a:spcAft>
                <a:spcPts val="0"/>
              </a:spcAft>
              <a:buSzPts val="1500"/>
              <a:buChar char="●"/>
            </a:pPr>
            <a:r>
              <a:rPr lang="en" sz="1500"/>
              <a:t>Virtual and in person</a:t>
            </a:r>
            <a:endParaRPr sz="1500"/>
          </a:p>
          <a:p>
            <a:pPr marL="914400" lvl="1" indent="-311150" algn="l" rtl="0">
              <a:spcBef>
                <a:spcPts val="0"/>
              </a:spcBef>
              <a:spcAft>
                <a:spcPts val="0"/>
              </a:spcAft>
              <a:buSzPts val="1300"/>
              <a:buChar char="○"/>
            </a:pPr>
            <a:r>
              <a:rPr lang="en" sz="1300"/>
              <a:t>Most of the time, the group had to communicate virtually to discuss how the project should be made and update other members in their goals. </a:t>
            </a:r>
            <a:endParaRPr sz="1300"/>
          </a:p>
          <a:p>
            <a:pPr marL="914400" lvl="1" indent="-311150" algn="l" rtl="0">
              <a:spcBef>
                <a:spcPts val="0"/>
              </a:spcBef>
              <a:spcAft>
                <a:spcPts val="0"/>
              </a:spcAft>
              <a:buSzPts val="1300"/>
              <a:buChar char="○"/>
            </a:pPr>
            <a:r>
              <a:rPr lang="en" sz="1300"/>
              <a:t>The only times most of the group met in person was during the courses the robot had to run. </a:t>
            </a:r>
            <a:endParaRPr sz="1300"/>
          </a:p>
          <a:p>
            <a:pPr marL="914400" lvl="0" indent="0" algn="l" rtl="0">
              <a:spcBef>
                <a:spcPts val="1600"/>
              </a:spcBef>
              <a:spcAft>
                <a:spcPts val="1600"/>
              </a:spcAft>
              <a:buNone/>
            </a:pPr>
            <a:r>
              <a:rPr lang="en" sz="1300"/>
              <a:t>                          </a:t>
            </a:r>
            <a:endParaRPr sz="130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(Part 2)</a:t>
            </a:r>
            <a:endParaRPr/>
          </a:p>
        </p:txBody>
      </p:sp>
      <p:sp>
        <p:nvSpPr>
          <p:cNvPr id="290" name="Google Shape;290;p15"/>
          <p:cNvSpPr txBox="1">
            <a:spLocks noGrp="1"/>
          </p:cNvSpPr>
          <p:nvPr>
            <p:ph type="body" idx="1"/>
          </p:nvPr>
        </p:nvSpPr>
        <p:spPr>
          <a:xfrm>
            <a:off x="1303800" y="1548050"/>
            <a:ext cx="7030500" cy="2983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Different Perspectives</a:t>
            </a:r>
            <a:endParaRPr sz="1500"/>
          </a:p>
          <a:p>
            <a:pPr marL="914400" lvl="1" indent="-311150" algn="l" rtl="0">
              <a:spcBef>
                <a:spcPts val="0"/>
              </a:spcBef>
              <a:spcAft>
                <a:spcPts val="0"/>
              </a:spcAft>
              <a:buSzPts val="1300"/>
              <a:buChar char="○"/>
            </a:pPr>
            <a:r>
              <a:rPr lang="en" sz="1300"/>
              <a:t>In the beginning of the project, the group had different ideas on how the project should be approached. </a:t>
            </a:r>
            <a:endParaRPr sz="1300"/>
          </a:p>
          <a:p>
            <a:pPr marL="914400" lvl="1" indent="-311150" algn="l" rtl="0">
              <a:spcBef>
                <a:spcPts val="0"/>
              </a:spcBef>
              <a:spcAft>
                <a:spcPts val="0"/>
              </a:spcAft>
              <a:buSzPts val="1300"/>
              <a:buChar char="○"/>
            </a:pPr>
            <a:r>
              <a:rPr lang="en" sz="1300"/>
              <a:t>For example, the group did not decide whether to do the course first, with the code and algorithm being built, or to start writing the system design document before doing anything in person. </a:t>
            </a:r>
            <a:endParaRPr sz="1300"/>
          </a:p>
          <a:p>
            <a:pPr marL="457200" lvl="0" indent="-311150" algn="l" rtl="0">
              <a:spcBef>
                <a:spcPts val="0"/>
              </a:spcBef>
              <a:spcAft>
                <a:spcPts val="0"/>
              </a:spcAft>
              <a:buSzPts val="1300"/>
              <a:buChar char="●"/>
            </a:pPr>
            <a:r>
              <a:rPr lang="en" sz="1500"/>
              <a:t>Fixing</a:t>
            </a:r>
            <a:endParaRPr sz="1500"/>
          </a:p>
          <a:p>
            <a:pPr marL="914400" lvl="1" indent="-311150" algn="l" rtl="0">
              <a:spcBef>
                <a:spcPts val="0"/>
              </a:spcBef>
              <a:spcAft>
                <a:spcPts val="0"/>
              </a:spcAft>
              <a:buSzPts val="1300"/>
              <a:buChar char="○"/>
            </a:pPr>
            <a:r>
              <a:rPr lang="en" sz="1300"/>
              <a:t>The group had to fix the code for the robot to follow the courses without making any mistakes. </a:t>
            </a:r>
            <a:endParaRPr sz="1300"/>
          </a:p>
          <a:p>
            <a:pPr marL="914400" lvl="1" indent="-311150" algn="l" rtl="0">
              <a:spcBef>
                <a:spcPts val="0"/>
              </a:spcBef>
              <a:spcAft>
                <a:spcPts val="0"/>
              </a:spcAft>
              <a:buSzPts val="1300"/>
              <a:buChar char="○"/>
            </a:pPr>
            <a:r>
              <a:rPr lang="en" sz="1300"/>
              <a:t>Usually, it took around 2-3 hours to help make the code work properly and for the robot to approach each course differently.</a:t>
            </a:r>
            <a:endParaRPr sz="130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 of Each Member</a:t>
            </a:r>
            <a:endParaRPr/>
          </a:p>
        </p:txBody>
      </p:sp>
      <p:sp>
        <p:nvSpPr>
          <p:cNvPr id="296" name="Google Shape;296;p16"/>
          <p:cNvSpPr txBox="1">
            <a:spLocks noGrp="1"/>
          </p:cNvSpPr>
          <p:nvPr>
            <p:ph type="body" idx="1"/>
          </p:nvPr>
        </p:nvSpPr>
        <p:spPr>
          <a:xfrm>
            <a:off x="1303800" y="1597875"/>
            <a:ext cx="7030500" cy="293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Ryan</a:t>
            </a:r>
            <a:endParaRPr/>
          </a:p>
          <a:p>
            <a:pPr marL="914400" lvl="1" indent="-311150" algn="l" rtl="0">
              <a:spcBef>
                <a:spcPts val="0"/>
              </a:spcBef>
              <a:spcAft>
                <a:spcPts val="0"/>
              </a:spcAft>
              <a:buSzPts val="1300"/>
              <a:buChar char="○"/>
            </a:pPr>
            <a:r>
              <a:rPr lang="en" sz="1300"/>
              <a:t>Ryan’s role was being the project manager by looking over different aspects of the project whether it be in person on the course.</a:t>
            </a:r>
            <a:endParaRPr sz="1300"/>
          </a:p>
          <a:p>
            <a:pPr marL="914400" lvl="1" indent="-311150" algn="l" rtl="0">
              <a:spcBef>
                <a:spcPts val="0"/>
              </a:spcBef>
              <a:spcAft>
                <a:spcPts val="0"/>
              </a:spcAft>
              <a:buSzPts val="1300"/>
              <a:buChar char="○"/>
            </a:pPr>
            <a:r>
              <a:rPr lang="en" sz="1300"/>
              <a:t>He also was one of the people who coded the robot on the courses provided by the university.</a:t>
            </a:r>
            <a:endParaRPr sz="1300"/>
          </a:p>
          <a:p>
            <a:pPr marL="457200" lvl="0" indent="-311150" algn="l" rtl="0">
              <a:spcBef>
                <a:spcPts val="0"/>
              </a:spcBef>
              <a:spcAft>
                <a:spcPts val="0"/>
              </a:spcAft>
              <a:buSzPts val="1300"/>
              <a:buChar char="●"/>
            </a:pPr>
            <a:r>
              <a:rPr lang="en"/>
              <a:t>Eric</a:t>
            </a:r>
            <a:endParaRPr/>
          </a:p>
          <a:p>
            <a:pPr marL="914400" lvl="1" indent="-311150" algn="l" rtl="0">
              <a:spcBef>
                <a:spcPts val="0"/>
              </a:spcBef>
              <a:spcAft>
                <a:spcPts val="0"/>
              </a:spcAft>
              <a:buSzPts val="1300"/>
              <a:buChar char="○"/>
            </a:pPr>
            <a:r>
              <a:rPr lang="en" sz="1300"/>
              <a:t>Eric’s role was being the tester in the group by taking care of the robot everyday and to test out how the robot functioned in and out of the course. </a:t>
            </a:r>
            <a:endParaRPr sz="1300"/>
          </a:p>
          <a:p>
            <a:pPr marL="914400" lvl="1" indent="-311150" algn="l" rtl="0">
              <a:spcBef>
                <a:spcPts val="0"/>
              </a:spcBef>
              <a:spcAft>
                <a:spcPts val="0"/>
              </a:spcAft>
              <a:buSzPts val="1300"/>
              <a:buChar char="○"/>
            </a:pPr>
            <a:r>
              <a:rPr lang="en" sz="1300"/>
              <a:t>He was also the other person responsible to make the code in person on the course.</a:t>
            </a:r>
            <a:endParaRPr sz="1300"/>
          </a:p>
          <a:p>
            <a:pPr marL="0" lvl="0" indent="0" algn="l" rtl="0">
              <a:spcBef>
                <a:spcPts val="1600"/>
              </a:spcBef>
              <a:spcAft>
                <a:spcPts val="1600"/>
              </a:spcAft>
              <a:buNone/>
            </a:pPr>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 of Each Member (Part 2)</a:t>
            </a:r>
            <a:endParaRPr/>
          </a:p>
        </p:txBody>
      </p:sp>
      <p:sp>
        <p:nvSpPr>
          <p:cNvPr id="302" name="Google Shape;302;p1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Estuar</a:t>
            </a:r>
            <a:endParaRPr/>
          </a:p>
          <a:p>
            <a:pPr marL="914400" lvl="1" indent="-311150" algn="l" rtl="0">
              <a:spcBef>
                <a:spcPts val="0"/>
              </a:spcBef>
              <a:spcAft>
                <a:spcPts val="0"/>
              </a:spcAft>
              <a:buSzPts val="1300"/>
              <a:buChar char="○"/>
            </a:pPr>
            <a:r>
              <a:rPr lang="en" sz="1300"/>
              <a:t>Estuar’s role in the project was to create:</a:t>
            </a:r>
            <a:endParaRPr sz="1300"/>
          </a:p>
          <a:p>
            <a:pPr marL="1371600" lvl="2" indent="-311150" algn="l" rtl="0">
              <a:spcBef>
                <a:spcPts val="0"/>
              </a:spcBef>
              <a:spcAft>
                <a:spcPts val="0"/>
              </a:spcAft>
              <a:buSzPts val="1300"/>
              <a:buChar char="■"/>
            </a:pPr>
            <a:r>
              <a:rPr lang="en" sz="1300"/>
              <a:t>the system design document</a:t>
            </a:r>
            <a:endParaRPr sz="1300"/>
          </a:p>
          <a:p>
            <a:pPr marL="1371600" lvl="2" indent="-311150" algn="l" rtl="0">
              <a:spcBef>
                <a:spcPts val="0"/>
              </a:spcBef>
              <a:spcAft>
                <a:spcPts val="0"/>
              </a:spcAft>
              <a:buSzPts val="1300"/>
              <a:buChar char="■"/>
            </a:pPr>
            <a:r>
              <a:rPr lang="en" sz="1300"/>
              <a:t>the algorithm</a:t>
            </a:r>
            <a:endParaRPr sz="1300"/>
          </a:p>
          <a:p>
            <a:pPr marL="1371600" lvl="2" indent="-311150" algn="l" rtl="0">
              <a:spcBef>
                <a:spcPts val="0"/>
              </a:spcBef>
              <a:spcAft>
                <a:spcPts val="0"/>
              </a:spcAft>
              <a:buSzPts val="1300"/>
              <a:buChar char="■"/>
            </a:pPr>
            <a:r>
              <a:rPr lang="en" sz="1300"/>
              <a:t>the flowchart</a:t>
            </a:r>
            <a:endParaRPr sz="1300"/>
          </a:p>
          <a:p>
            <a:pPr marL="1371600" lvl="2" indent="-311150" algn="l" rtl="0">
              <a:spcBef>
                <a:spcPts val="0"/>
              </a:spcBef>
              <a:spcAft>
                <a:spcPts val="0"/>
              </a:spcAft>
              <a:buSzPts val="1300"/>
              <a:buChar char="■"/>
            </a:pPr>
            <a:r>
              <a:rPr lang="en" sz="1300"/>
              <a:t>Gantt Chart</a:t>
            </a:r>
            <a:endParaRPr sz="1300"/>
          </a:p>
          <a:p>
            <a:pPr marL="914400" lvl="1" indent="-311150" algn="l" rtl="0">
              <a:spcBef>
                <a:spcPts val="0"/>
              </a:spcBef>
              <a:spcAft>
                <a:spcPts val="0"/>
              </a:spcAft>
              <a:buSzPts val="1300"/>
              <a:buChar char="○"/>
            </a:pPr>
            <a:r>
              <a:rPr lang="en" sz="1300"/>
              <a:t>He looked at the measurement videos provided by the class and a list the group provided to make the algorithm and flowchart.</a:t>
            </a:r>
            <a:endParaRPr sz="1300"/>
          </a:p>
          <a:p>
            <a:pPr marL="0" lvl="0" indent="0" algn="l" rtl="0">
              <a:spcBef>
                <a:spcPts val="1600"/>
              </a:spcBef>
              <a:spcAft>
                <a:spcPts val="0"/>
              </a:spcAft>
              <a:buNone/>
            </a:pPr>
            <a:endParaRPr sz="1300"/>
          </a:p>
          <a:p>
            <a:pPr marL="0" lvl="0" indent="0" algn="l" rtl="0">
              <a:spcBef>
                <a:spcPts val="1600"/>
              </a:spcBef>
              <a:spcAft>
                <a:spcPts val="1600"/>
              </a:spcAft>
              <a:buNone/>
            </a:pPr>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We Learn About Software Engineering?</a:t>
            </a:r>
            <a:endParaRPr/>
          </a:p>
        </p:txBody>
      </p:sp>
      <p:sp>
        <p:nvSpPr>
          <p:cNvPr id="308" name="Google Shape;308;p18"/>
          <p:cNvSpPr txBox="1">
            <a:spLocks noGrp="1"/>
          </p:cNvSpPr>
          <p:nvPr>
            <p:ph type="body" idx="1"/>
          </p:nvPr>
        </p:nvSpPr>
        <p:spPr>
          <a:xfrm>
            <a:off x="1303800" y="1757775"/>
            <a:ext cx="7030500" cy="2773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Extend time</a:t>
            </a:r>
            <a:endParaRPr/>
          </a:p>
          <a:p>
            <a:pPr marL="914400" lvl="1" indent="-311150" algn="l" rtl="0">
              <a:spcBef>
                <a:spcPts val="0"/>
              </a:spcBef>
              <a:spcAft>
                <a:spcPts val="0"/>
              </a:spcAft>
              <a:buSzPts val="1300"/>
              <a:buChar char="○"/>
            </a:pPr>
            <a:r>
              <a:rPr lang="en" sz="1300"/>
              <a:t>What we learned about software engineering is that it is very time consuming </a:t>
            </a:r>
            <a:endParaRPr sz="1300"/>
          </a:p>
          <a:p>
            <a:pPr marL="914400" lvl="1" indent="-311150" algn="l" rtl="0">
              <a:spcBef>
                <a:spcPts val="0"/>
              </a:spcBef>
              <a:spcAft>
                <a:spcPts val="0"/>
              </a:spcAft>
              <a:buSzPts val="1300"/>
              <a:buChar char="○"/>
            </a:pPr>
            <a:r>
              <a:rPr lang="en" sz="1300"/>
              <a:t>A lot of time is needed to see if the robot did what is supposed to do across the three sprints.</a:t>
            </a:r>
            <a:endParaRPr sz="1300"/>
          </a:p>
          <a:p>
            <a:pPr marL="457200" lvl="0" indent="-311150" algn="l" rtl="0">
              <a:spcBef>
                <a:spcPts val="0"/>
              </a:spcBef>
              <a:spcAft>
                <a:spcPts val="0"/>
              </a:spcAft>
              <a:buSzPts val="1300"/>
              <a:buChar char="●"/>
            </a:pPr>
            <a:r>
              <a:rPr lang="en"/>
              <a:t>Teamwork and communication </a:t>
            </a:r>
            <a:endParaRPr/>
          </a:p>
          <a:p>
            <a:pPr marL="914400" lvl="1" indent="-311150" algn="l" rtl="0">
              <a:spcBef>
                <a:spcPts val="0"/>
              </a:spcBef>
              <a:spcAft>
                <a:spcPts val="0"/>
              </a:spcAft>
              <a:buSzPts val="1300"/>
              <a:buChar char="○"/>
            </a:pPr>
            <a:r>
              <a:rPr lang="en" sz="1300"/>
              <a:t>This is important to know the group was on the same page and to not put everything on one person. </a:t>
            </a:r>
            <a:endParaRPr sz="1300"/>
          </a:p>
          <a:p>
            <a:pPr marL="914400" lvl="1" indent="-311150" algn="l" rtl="0">
              <a:spcBef>
                <a:spcPts val="0"/>
              </a:spcBef>
              <a:spcAft>
                <a:spcPts val="0"/>
              </a:spcAft>
              <a:buSzPts val="1300"/>
              <a:buChar char="○"/>
            </a:pPr>
            <a:r>
              <a:rPr lang="en" sz="1300"/>
              <a:t>The project was bigger for one person so one person did certain tasks and updated the group.</a:t>
            </a:r>
            <a:endParaRPr sz="1300"/>
          </a:p>
          <a:p>
            <a:pPr marL="457200" lvl="0" indent="-311150" algn="l" rtl="0">
              <a:spcBef>
                <a:spcPts val="0"/>
              </a:spcBef>
              <a:spcAft>
                <a:spcPts val="0"/>
              </a:spcAft>
              <a:buSzPts val="1300"/>
              <a:buChar char="●"/>
            </a:pPr>
            <a:r>
              <a:rPr lang="en"/>
              <a:t>Coding</a:t>
            </a:r>
            <a:endParaRPr/>
          </a:p>
          <a:p>
            <a:pPr marL="914400" lvl="1" indent="-311150" algn="l" rtl="0">
              <a:spcBef>
                <a:spcPts val="0"/>
              </a:spcBef>
              <a:spcAft>
                <a:spcPts val="0"/>
              </a:spcAft>
              <a:buSzPts val="1300"/>
              <a:buChar char="○"/>
            </a:pPr>
            <a:r>
              <a:rPr lang="en" sz="1300"/>
              <a:t>Code that someone makes in the beginning of the project would change in some way for the robot to improve in the course. </a:t>
            </a:r>
            <a:endParaRPr sz="1300"/>
          </a:p>
          <a:p>
            <a:pPr marL="914400" lvl="0" indent="0" algn="l" rtl="0">
              <a:spcBef>
                <a:spcPts val="1600"/>
              </a:spcBef>
              <a:spcAft>
                <a:spcPts val="1600"/>
              </a:spcAft>
              <a:buNone/>
            </a:pPr>
            <a:endParaRPr sz="130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We do Differently?</a:t>
            </a:r>
            <a:endParaRPr/>
          </a:p>
        </p:txBody>
      </p:sp>
      <p:sp>
        <p:nvSpPr>
          <p:cNvPr id="314" name="Google Shape;314;p19"/>
          <p:cNvSpPr txBox="1">
            <a:spLocks noGrp="1"/>
          </p:cNvSpPr>
          <p:nvPr>
            <p:ph type="body" idx="1"/>
          </p:nvPr>
        </p:nvSpPr>
        <p:spPr>
          <a:xfrm>
            <a:off x="1303800" y="1687875"/>
            <a:ext cx="7030500" cy="284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More time</a:t>
            </a:r>
            <a:endParaRPr/>
          </a:p>
          <a:p>
            <a:pPr marL="914400" lvl="1" indent="-311150" algn="l" rtl="0">
              <a:spcBef>
                <a:spcPts val="0"/>
              </a:spcBef>
              <a:spcAft>
                <a:spcPts val="0"/>
              </a:spcAft>
              <a:buSzPts val="1300"/>
              <a:buChar char="○"/>
            </a:pPr>
            <a:r>
              <a:rPr lang="en" sz="1300"/>
              <a:t>Some of the things that we would have done differently is to allow ourselves more time to be able to test the robot more. </a:t>
            </a:r>
            <a:endParaRPr sz="1300"/>
          </a:p>
          <a:p>
            <a:pPr marL="914400" lvl="1" indent="-311150" algn="l" rtl="0">
              <a:spcBef>
                <a:spcPts val="0"/>
              </a:spcBef>
              <a:spcAft>
                <a:spcPts val="0"/>
              </a:spcAft>
              <a:buSzPts val="1300"/>
              <a:buChar char="○"/>
            </a:pPr>
            <a:r>
              <a:rPr lang="en" sz="1300"/>
              <a:t>The robot did all the sprints as intended, but the group had to do it in one or two days being on the course for hours. </a:t>
            </a:r>
            <a:endParaRPr sz="1300"/>
          </a:p>
          <a:p>
            <a:pPr marL="457200" lvl="0" indent="-311150" algn="l" rtl="0">
              <a:spcBef>
                <a:spcPts val="0"/>
              </a:spcBef>
              <a:spcAft>
                <a:spcPts val="0"/>
              </a:spcAft>
              <a:buSzPts val="1300"/>
              <a:buChar char="●"/>
            </a:pPr>
            <a:r>
              <a:rPr lang="en"/>
              <a:t>Downscaling</a:t>
            </a:r>
            <a:endParaRPr/>
          </a:p>
          <a:p>
            <a:pPr marL="914400" lvl="1" indent="-311150" algn="l" rtl="0">
              <a:spcBef>
                <a:spcPts val="0"/>
              </a:spcBef>
              <a:spcAft>
                <a:spcPts val="0"/>
              </a:spcAft>
              <a:buSzPts val="1300"/>
              <a:buChar char="○"/>
            </a:pPr>
            <a:r>
              <a:rPr lang="en" sz="1300"/>
              <a:t>The group would also downscale the measurements the course had instead of only relying on the course for test cases. </a:t>
            </a:r>
            <a:endParaRPr sz="1300"/>
          </a:p>
          <a:p>
            <a:pPr marL="914400" lvl="1" indent="-311150" algn="l" rtl="0">
              <a:spcBef>
                <a:spcPts val="0"/>
              </a:spcBef>
              <a:spcAft>
                <a:spcPts val="0"/>
              </a:spcAft>
              <a:buSzPts val="1300"/>
              <a:buChar char="○"/>
            </a:pPr>
            <a:r>
              <a:rPr lang="en" sz="1300"/>
              <a:t>For example, one or two group members could have met and downscaled the code for the robot to do the tasks that were intended.</a:t>
            </a:r>
            <a:endParaRPr sz="1300"/>
          </a:p>
          <a:p>
            <a:pPr marL="457200" lvl="0" indent="0" algn="l" rtl="0">
              <a:spcBef>
                <a:spcPts val="1600"/>
              </a:spcBef>
              <a:spcAft>
                <a:spcPts val="1600"/>
              </a:spcAft>
              <a:buNone/>
            </a:pPr>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Code for Sprint 3-Agility</a:t>
            </a:r>
            <a:endParaRPr/>
          </a:p>
        </p:txBody>
      </p:sp>
      <p:sp>
        <p:nvSpPr>
          <p:cNvPr id="320" name="Google Shape;320;p20"/>
          <p:cNvSpPr txBox="1">
            <a:spLocks noGrp="1"/>
          </p:cNvSpPr>
          <p:nvPr>
            <p:ph type="body" idx="1"/>
          </p:nvPr>
        </p:nvSpPr>
        <p:spPr>
          <a:xfrm>
            <a:off x="0" y="1558025"/>
            <a:ext cx="6921300" cy="2973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robot had to follow this description during Sprint 3- Agility to complete the course:</a:t>
            </a:r>
            <a:endParaRPr sz="1500"/>
          </a:p>
          <a:p>
            <a:pPr marL="914400" lvl="1" indent="-311150" algn="l" rtl="0">
              <a:spcBef>
                <a:spcPts val="0"/>
              </a:spcBef>
              <a:spcAft>
                <a:spcPts val="0"/>
              </a:spcAft>
              <a:buSzPts val="1300"/>
              <a:buChar char="○"/>
            </a:pPr>
            <a:r>
              <a:rPr lang="en" sz="1300"/>
              <a:t>When the robot starts, go straight for 3 feet and 3 inches at 180 degrees</a:t>
            </a:r>
            <a:endParaRPr sz="1300"/>
          </a:p>
          <a:p>
            <a:pPr marL="914400" lvl="1" indent="-311150" algn="l" rtl="0">
              <a:spcBef>
                <a:spcPts val="0"/>
              </a:spcBef>
              <a:spcAft>
                <a:spcPts val="0"/>
              </a:spcAft>
              <a:buSzPts val="1300"/>
              <a:buChar char="○"/>
            </a:pPr>
            <a:r>
              <a:rPr lang="en" sz="1300"/>
              <a:t>Next, the robot should turn 90 degrees </a:t>
            </a:r>
            <a:endParaRPr sz="1300"/>
          </a:p>
          <a:p>
            <a:pPr marL="914400" lvl="1" indent="-311150" algn="l" rtl="0">
              <a:spcBef>
                <a:spcPts val="0"/>
              </a:spcBef>
              <a:spcAft>
                <a:spcPts val="0"/>
              </a:spcAft>
              <a:buSzPts val="1300"/>
              <a:buChar char="○"/>
            </a:pPr>
            <a:r>
              <a:rPr lang="en" sz="1300"/>
              <a:t>Run straight for 3 feet and 3 inches at 270 degrees</a:t>
            </a:r>
            <a:endParaRPr sz="1300"/>
          </a:p>
          <a:p>
            <a:pPr marL="914400" lvl="1" indent="-311150" algn="l" rtl="0">
              <a:spcBef>
                <a:spcPts val="0"/>
              </a:spcBef>
              <a:spcAft>
                <a:spcPts val="0"/>
              </a:spcAft>
              <a:buSzPts val="1300"/>
              <a:buChar char="○"/>
            </a:pPr>
            <a:r>
              <a:rPr lang="en" sz="1300"/>
              <a:t>The robot should turn 90 degrees afterwards </a:t>
            </a:r>
            <a:endParaRPr sz="1300"/>
          </a:p>
          <a:p>
            <a:pPr marL="914400" lvl="1" indent="-311150" algn="l" rtl="0">
              <a:spcBef>
                <a:spcPts val="0"/>
              </a:spcBef>
              <a:spcAft>
                <a:spcPts val="0"/>
              </a:spcAft>
              <a:buSzPts val="1300"/>
              <a:buChar char="○"/>
            </a:pPr>
            <a:r>
              <a:rPr lang="en" sz="1300"/>
              <a:t>Go straight for 3 feet 10 inches and at 184 degrees. </a:t>
            </a:r>
            <a:endParaRPr sz="1300"/>
          </a:p>
          <a:p>
            <a:pPr marL="914400" lvl="1" indent="-311150" algn="l" rtl="0">
              <a:spcBef>
                <a:spcPts val="0"/>
              </a:spcBef>
              <a:spcAft>
                <a:spcPts val="0"/>
              </a:spcAft>
              <a:buSzPts val="1300"/>
              <a:buChar char="○"/>
            </a:pPr>
            <a:r>
              <a:rPr lang="en" sz="1300"/>
              <a:t>The robot would turn 90 degrees and go straight for 7 feet 2 inches at 275 degrees and Turn 270 degrees for the robot to adjust  back to the path</a:t>
            </a:r>
            <a:endParaRPr sz="1300"/>
          </a:p>
          <a:p>
            <a:pPr marL="914400" lvl="1" indent="-311150" algn="l" rtl="0">
              <a:spcBef>
                <a:spcPts val="0"/>
              </a:spcBef>
              <a:spcAft>
                <a:spcPts val="0"/>
              </a:spcAft>
              <a:buSzPts val="1300"/>
              <a:buChar char="○"/>
            </a:pPr>
            <a:r>
              <a:rPr lang="en" sz="1300"/>
              <a:t>The robot would turn 45 degrees. </a:t>
            </a:r>
            <a:endParaRPr sz="1300"/>
          </a:p>
          <a:p>
            <a:pPr marL="914400" lvl="1" indent="-311150" algn="l" rtl="0">
              <a:spcBef>
                <a:spcPts val="0"/>
              </a:spcBef>
              <a:spcAft>
                <a:spcPts val="0"/>
              </a:spcAft>
              <a:buSzPts val="1300"/>
              <a:buChar char="○"/>
            </a:pPr>
            <a:r>
              <a:rPr lang="en" sz="1300"/>
              <a:t>The next step would be the robot would go straight for 9 feet and 1 inch at 45 degrees resulting in the pins falling.</a:t>
            </a:r>
            <a:endParaRPr sz="1300"/>
          </a:p>
          <a:p>
            <a:pPr marL="0" lvl="0" indent="0" algn="l" rtl="0">
              <a:spcBef>
                <a:spcPts val="1200"/>
              </a:spcBef>
              <a:spcAft>
                <a:spcPts val="1600"/>
              </a:spcAft>
              <a:buNone/>
            </a:pPr>
            <a:endParaRPr/>
          </a:p>
        </p:txBody>
      </p:sp>
      <p:pic>
        <p:nvPicPr>
          <p:cNvPr id="321" name="Google Shape;321;p20"/>
          <p:cNvPicPr preferRelativeResize="0"/>
          <p:nvPr/>
        </p:nvPicPr>
        <p:blipFill>
          <a:blip r:embed="rId3">
            <a:alphaModFix/>
          </a:blip>
          <a:stretch>
            <a:fillRect/>
          </a:stretch>
        </p:blipFill>
        <p:spPr>
          <a:xfrm>
            <a:off x="7021150" y="0"/>
            <a:ext cx="2122851" cy="5143500"/>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 of Sprint 3- Agility</a:t>
            </a:r>
            <a:endParaRPr/>
          </a:p>
        </p:txBody>
      </p:sp>
      <p:sp>
        <p:nvSpPr>
          <p:cNvPr id="327" name="Google Shape;327;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 name="IMG_1900.mov">
            <a:hlinkClick r:id="" action="ppaction://media"/>
          </p:cNvPr>
          <p:cNvPicPr>
            <a:picLocks noRot="1" noChangeAspect="1"/>
          </p:cNvPicPr>
          <p:nvPr>
            <a:videoFile r:link="rId1"/>
          </p:nvPr>
        </p:nvPicPr>
        <p:blipFill>
          <a:blip r:embed="rId4"/>
          <a:stretch>
            <a:fillRect/>
          </a:stretch>
        </p:blipFill>
        <p:spPr>
          <a:xfrm>
            <a:off x="1105593" y="1428749"/>
            <a:ext cx="7281949" cy="3251315"/>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729</Words>
  <PresentationFormat>On-screen Show (16:9)</PresentationFormat>
  <Paragraphs>59</Paragraphs>
  <Slides>9</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Maven Pro</vt:lpstr>
      <vt:lpstr>Nunito</vt:lpstr>
      <vt:lpstr>Momentum</vt:lpstr>
      <vt:lpstr>Triathlon Performance</vt:lpstr>
      <vt:lpstr>Challenges Faced (Part 1)</vt:lpstr>
      <vt:lpstr>Challenges Faced (Part 2)</vt:lpstr>
      <vt:lpstr>Roles of Each Member</vt:lpstr>
      <vt:lpstr>Roles of Each Member (Part 2)</vt:lpstr>
      <vt:lpstr>What Did We Learn About Software Engineering?</vt:lpstr>
      <vt:lpstr>What Would We do Differently?</vt:lpstr>
      <vt:lpstr>Block Code for Sprint 3-Agility</vt:lpstr>
      <vt:lpstr>Video of Sprint 3- Agility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Triathlon Performance</dc:title>
  <cp:lastModifiedBy>user</cp:lastModifiedBy>
  <cp:revision>2</cp:revision>
  <dcterms:modified xsi:type="dcterms:W3CDTF">2020-12-07T20:42:08Z</dcterms:modified>
</cp:coreProperties>
</file>