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6FE3-28F1-9E48-9601-FEE495C0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163B7-BCFC-C44D-B44F-91D659F8F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F92F-583F-594C-8C88-B14A3DD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515C-B11C-1948-B81A-234C2D2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9B2B-98D4-B140-9A6C-066AF81B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EDD0-7085-C847-8E6E-F934A236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EFEE2-1A4D-244B-ADB8-A124C16F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05FA-5E8D-D04A-8CD0-177503FA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DC00-3AC7-DA4C-A155-3A23080D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E385-6420-264E-A8DE-ECB49B0F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2ECEB-40EF-1446-A821-6F033A097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7D03C-0CA8-A448-8596-64F0F4303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9C2A-DF54-D049-886D-E3645A8C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41DC-454D-C941-AC34-B6314460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B97A-F2C9-4D42-B83C-EF18711F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9AE2-2260-AD44-9B2E-7B624CF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7199-7689-E043-96CD-C9FC3C4E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74AC7-2149-1F46-9176-8EB5B096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DBAD-210C-F845-8D5B-2A857123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DA21-57C2-5540-8583-6BBD4CBC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2CCB-D9ED-B34E-900C-2093754C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CAC5-E20C-8240-B669-4FEE90D1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10EF-15D0-1F43-9D89-339638B5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B70-7DA8-6F49-9441-228321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509B-3AA6-CC4C-9000-85B1B1FC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99CC-7A41-804B-AC64-370CC83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0B2D-B9BD-7548-93EC-DB10BE8DE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20D81-0D11-0545-BD1A-060CF63B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55B7A-B3BC-4245-8FB7-0BC7030F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6B1A5-2A5E-7745-B0F2-1371582E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8A59-0DB1-1F49-9DF8-42448D47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4522-5D20-194A-9C8F-861F3331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066E0-A390-B54A-94E3-02FC32A9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C1C2D-9AD3-2849-A0FB-E955CD4A9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CB5C9-EB18-7F41-9C70-488E75BBD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2A16-0CFB-C04B-A789-2B7953EA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00AC-A9E3-5F4C-A2E0-FB20598C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8B00-1206-7841-AE90-05206608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B7D2F-8CD9-D04A-83E0-90EF530E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8C02-AB21-6840-A7AD-44B232F8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370DA-7EEA-B04A-AEEC-067D7B96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0F438-025F-064D-9FD7-34580306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3A3F-EB31-A448-B1AF-DEE63726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BF3B4-7916-4E40-83E1-AD77022F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77F55-3240-8144-BB31-FE874DE1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82965-68D2-C040-84DC-C7424AC3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08D6-06BA-A64B-91E1-97B75ABD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5D8D-C77A-F947-8D0D-7931A765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229CA-F763-174E-B635-5983A159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83D61-4D2A-F34F-B1A6-7E2529EC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FBDD-41EE-E546-B870-06551102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AC01-42A3-CF45-ADB3-BBB50E3D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04D-A4B3-2746-B76F-CA2F1B22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B819F-087E-E646-92F6-2B9B78DD8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EE7EE-4EDF-4948-A8D1-253F6A33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5E23-5D1A-D146-8EA6-1B6118FE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8A0A-7EFE-524D-A9AD-2DBBB5B4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9BD6A-6592-6341-BF18-24CF72FF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9DBD9-F60A-E848-9055-8EF77B9C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D4996-723E-264D-8BA7-FE583E74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3380-7977-394C-BD97-51C153F76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B3E1-A4BC-8146-B9A4-DEB5BB04454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5B86-9BF0-C142-9A25-5B354FF3B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BB4C-38D9-8641-9EF3-A0E0C0E4C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12B1-70FE-E44A-B37D-516079DD7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2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6C4A-8107-C34D-B7F2-FF87B270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Gamer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A74A7-E689-904C-87F0-79B8C307D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LFG Made Easy</a:t>
            </a:r>
          </a:p>
        </p:txBody>
      </p:sp>
    </p:spTree>
    <p:extLst>
      <p:ext uri="{BB962C8B-B14F-4D97-AF65-F5344CB8AC3E}">
        <p14:creationId xmlns:p14="http://schemas.microsoft.com/office/powerpoint/2010/main" val="83256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557D-2D64-D448-A7D2-951610D9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B765-6FE4-8F4B-93D4-A9B4FAB3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text</a:t>
            </a:r>
          </a:p>
          <a:p>
            <a:r>
              <a:rPr lang="en-US" dirty="0"/>
              <a:t>More Placeholder Text</a:t>
            </a:r>
          </a:p>
          <a:p>
            <a:r>
              <a:rPr lang="en-US" dirty="0"/>
              <a:t>It Probably does even more things</a:t>
            </a:r>
          </a:p>
          <a:p>
            <a:r>
              <a:rPr lang="en-US" dirty="0"/>
              <a:t>Other stuff</a:t>
            </a:r>
          </a:p>
        </p:txBody>
      </p:sp>
    </p:spTree>
    <p:extLst>
      <p:ext uri="{BB962C8B-B14F-4D97-AF65-F5344CB8AC3E}">
        <p14:creationId xmlns:p14="http://schemas.microsoft.com/office/powerpoint/2010/main" val="6446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7846-D6FB-E94E-992E-F73868B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E70F-1C35-7E41-AA65-CF65E67B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  <a:p>
            <a:pPr lvl="1"/>
            <a:r>
              <a:rPr lang="en-US" dirty="0"/>
              <a:t>We used </a:t>
            </a:r>
            <a:r>
              <a:rPr lang="en-US" dirty="0" err="1"/>
              <a:t>sequelize</a:t>
            </a:r>
            <a:r>
              <a:rPr lang="en-US" dirty="0"/>
              <a:t> to do some things on the webpage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MySQL – </a:t>
            </a:r>
          </a:p>
          <a:p>
            <a:pPr marL="457200" lvl="1" indent="0">
              <a:buNone/>
            </a:pPr>
            <a:r>
              <a:rPr lang="en-US" dirty="0"/>
              <a:t>	we store some stuff in MySQL</a:t>
            </a:r>
          </a:p>
          <a:p>
            <a:pPr marL="457200" lvl="1" indent="0">
              <a:buNone/>
            </a:pPr>
            <a:r>
              <a:rPr lang="en-US" dirty="0"/>
              <a:t>Other things we used –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Yaaaasssssss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4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E7C8-0423-E84B-B3A8-E9CE56A5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Something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B2189-AC2B-D543-821D-AE9337C30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extLst>
      <p:ext uri="{BB962C8B-B14F-4D97-AF65-F5344CB8AC3E}">
        <p14:creationId xmlns:p14="http://schemas.microsoft.com/office/powerpoint/2010/main" val="36429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6730-A282-A245-904D-CAF95BA7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A359-BEE2-9846-A040-994E3877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  <a:p>
            <a:r>
              <a:rPr lang="en-US" dirty="0"/>
              <a:t>And That</a:t>
            </a:r>
          </a:p>
          <a:p>
            <a:r>
              <a:rPr lang="en-US" dirty="0"/>
              <a:t>And The Other</a:t>
            </a:r>
          </a:p>
        </p:txBody>
      </p:sp>
    </p:spTree>
    <p:extLst>
      <p:ext uri="{BB962C8B-B14F-4D97-AF65-F5344CB8AC3E}">
        <p14:creationId xmlns:p14="http://schemas.microsoft.com/office/powerpoint/2010/main" val="190900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Connected Gamer</vt:lpstr>
      <vt:lpstr>What It Does</vt:lpstr>
      <vt:lpstr>Technologies Used</vt:lpstr>
      <vt:lpstr>Screenshot of Something</vt:lpstr>
      <vt:lpstr>Potential Additions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Gamer</dc:title>
  <dc:creator>Trace Magee</dc:creator>
  <cp:lastModifiedBy>Trace Magee</cp:lastModifiedBy>
  <cp:revision>2</cp:revision>
  <dcterms:created xsi:type="dcterms:W3CDTF">2018-06-19T00:02:55Z</dcterms:created>
  <dcterms:modified xsi:type="dcterms:W3CDTF">2018-06-19T00:18:08Z</dcterms:modified>
</cp:coreProperties>
</file>