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2" roundtripDataSignature="AMtx7mg7x0gs10VGiO+vmuKC96NXQNKN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3b339b87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363b339b87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72157e5fe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372157e5fe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3b339b87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363b339b87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3b339b87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363b339b87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1527653" y="957350"/>
            <a:ext cx="5866800" cy="124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PC.6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1265025" y="2313825"/>
            <a:ext cx="72213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300">
                <a:solidFill>
                  <a:schemeClr val="dk1"/>
                </a:solidFill>
              </a:rPr>
              <a:t>Uma das principais características de RNAs é a capacidade de realizar um mapeamento não linear entre as entradas e a saída desejada. Essa capacidade está relacionada com a utilização de funções não lineares nas camadas da rede. Neste exercício, iremos explorar essa capacidade de mapeamento não linear utilizando um dataset sintético.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ctrTitle"/>
          </p:nvPr>
        </p:nvSpPr>
        <p:spPr>
          <a:xfrm>
            <a:off x="238650" y="116900"/>
            <a:ext cx="40134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/>
              <a:t>PC.06 </a:t>
            </a:r>
            <a:endParaRPr sz="5700"/>
          </a:p>
        </p:txBody>
      </p:sp>
      <p:sp>
        <p:nvSpPr>
          <p:cNvPr id="61" name="Google Shape;61;p2"/>
          <p:cNvSpPr txBox="1"/>
          <p:nvPr>
            <p:ph idx="1" type="subTitle"/>
          </p:nvPr>
        </p:nvSpPr>
        <p:spPr>
          <a:xfrm>
            <a:off x="-610525" y="469200"/>
            <a:ext cx="8361900" cy="12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1) Gere ou carregue um dataset sintético com padrão de distribuição não linear (ver exemplo apresentado na Figura 1 - make_moons ou make_circles do sklearn.datasets).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62" name="Google Shape;6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900" y="1533525"/>
            <a:ext cx="4886325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3425" y="1376850"/>
            <a:ext cx="3265125" cy="275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3b339b87a_0_9"/>
          <p:cNvSpPr txBox="1"/>
          <p:nvPr>
            <p:ph type="ctrTitle"/>
          </p:nvPr>
        </p:nvSpPr>
        <p:spPr>
          <a:xfrm>
            <a:off x="238650" y="116900"/>
            <a:ext cx="40134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/>
              <a:t>PC.06 </a:t>
            </a:r>
            <a:endParaRPr sz="5700"/>
          </a:p>
        </p:txBody>
      </p:sp>
      <p:sp>
        <p:nvSpPr>
          <p:cNvPr id="69" name="Google Shape;69;g363b339b87a_0_9"/>
          <p:cNvSpPr txBox="1"/>
          <p:nvPr>
            <p:ph idx="1" type="subTitle"/>
          </p:nvPr>
        </p:nvSpPr>
        <p:spPr>
          <a:xfrm>
            <a:off x="-610525" y="469200"/>
            <a:ext cx="9070800" cy="42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2) </a:t>
            </a:r>
            <a:r>
              <a:rPr b="1" lang="pt-BR" sz="1300">
                <a:solidFill>
                  <a:schemeClr val="dk1"/>
                </a:solidFill>
              </a:rPr>
              <a:t>Desenvolva uma RNA com pelo menos uma camada oculta e funções de ativação não lineares, para classificar os pontos do dataset. Utilize funções de ativação não lineares entre as camadas da RNA. Ao término, realize o treinamento do modelo utilizando a mesma arquitetura, porém removendo as funções de ativação e responda brevemente:</a:t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(a) Compare os resultados apresentando a fronteira de decisão dos modelos.  </a:t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(b) Explique como a ausência de não linearidades afeta a fronteira de decisão aprendida pela RNA, e relacione esse comportamento com o fenômeno de underfitting.</a:t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 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72157e5fea_0_33"/>
          <p:cNvSpPr txBox="1"/>
          <p:nvPr>
            <p:ph type="ctrTitle"/>
          </p:nvPr>
        </p:nvSpPr>
        <p:spPr>
          <a:xfrm>
            <a:off x="238650" y="116900"/>
            <a:ext cx="40134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/>
              <a:t>PC.06</a:t>
            </a:r>
            <a:endParaRPr sz="5700"/>
          </a:p>
        </p:txBody>
      </p:sp>
      <p:sp>
        <p:nvSpPr>
          <p:cNvPr id="75" name="Google Shape;75;g372157e5fea_0_33"/>
          <p:cNvSpPr txBox="1"/>
          <p:nvPr>
            <p:ph idx="1" type="subTitle"/>
          </p:nvPr>
        </p:nvSpPr>
        <p:spPr>
          <a:xfrm>
            <a:off x="238650" y="521450"/>
            <a:ext cx="8163300" cy="46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300" u="sng">
                <a:solidFill>
                  <a:schemeClr val="dk1"/>
                </a:solidFill>
              </a:rPr>
              <a:t>RNA:</a:t>
            </a:r>
            <a:r>
              <a:rPr b="1" lang="pt-BR" sz="1300">
                <a:solidFill>
                  <a:schemeClr val="dk1"/>
                </a:solidFill>
              </a:rPr>
              <a:t> MLP.</a:t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300" u="sng">
                <a:solidFill>
                  <a:schemeClr val="dk1"/>
                </a:solidFill>
              </a:rPr>
              <a:t>Função de ativação não linear escolhida:</a:t>
            </a:r>
            <a:r>
              <a:rPr b="1" lang="pt-BR" sz="1300">
                <a:solidFill>
                  <a:schemeClr val="dk1"/>
                </a:solidFill>
              </a:rPr>
              <a:t> Tangente Hiperbólica ( transforma qualquer número real em um valor no intervalo entre -1 e 1).</a:t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pt-BR" sz="1300" u="sng">
                <a:solidFill>
                  <a:schemeClr val="dk1"/>
                </a:solidFill>
              </a:rPr>
              <a:t>Geração dos dados:</a:t>
            </a:r>
            <a:r>
              <a:rPr b="1" lang="pt-BR" sz="1300">
                <a:solidFill>
                  <a:schemeClr val="dk1"/>
                </a:solidFill>
              </a:rPr>
              <a:t> SKlearn - make_circles.</a:t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pt-BR" sz="1300" u="sng">
                <a:solidFill>
                  <a:schemeClr val="dk1"/>
                </a:solidFill>
              </a:rPr>
              <a:t>Divisão dos dados:</a:t>
            </a:r>
            <a:r>
              <a:rPr b="1" lang="pt-BR" sz="1300">
                <a:solidFill>
                  <a:schemeClr val="dk1"/>
                </a:solidFill>
              </a:rPr>
              <a:t> 70% treino e 30% teste.</a:t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pt-BR" sz="1300" u="sng">
                <a:solidFill>
                  <a:schemeClr val="dk1"/>
                </a:solidFill>
              </a:rPr>
              <a:t>Topologia da rede:</a:t>
            </a:r>
            <a:r>
              <a:rPr b="1" lang="pt-BR" sz="1300">
                <a:solidFill>
                  <a:schemeClr val="dk1"/>
                </a:solidFill>
              </a:rPr>
              <a:t> 2 camadas ocultas com 20 neurônios cada.</a:t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pt-BR" sz="1300" u="sng">
                <a:solidFill>
                  <a:schemeClr val="dk1"/>
                </a:solidFill>
              </a:rPr>
              <a:t>Número de iterações:</a:t>
            </a:r>
            <a:r>
              <a:rPr b="1" lang="pt-BR" sz="1300">
                <a:solidFill>
                  <a:schemeClr val="dk1"/>
                </a:solidFill>
              </a:rPr>
              <a:t> 250 épocas.</a:t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pt-BR" sz="1300" u="sng">
                <a:solidFill>
                  <a:schemeClr val="dk1"/>
                </a:solidFill>
              </a:rPr>
              <a:t>Avaliação:</a:t>
            </a:r>
            <a:r>
              <a:rPr b="1" lang="pt-BR" sz="1300">
                <a:solidFill>
                  <a:schemeClr val="dk1"/>
                </a:solidFill>
              </a:rPr>
              <a:t> Acurácia.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	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	</a:t>
            </a:r>
            <a:endParaRPr b="1"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3b339b87a_0_33"/>
          <p:cNvSpPr txBox="1"/>
          <p:nvPr>
            <p:ph type="ctrTitle"/>
          </p:nvPr>
        </p:nvSpPr>
        <p:spPr>
          <a:xfrm>
            <a:off x="238650" y="116900"/>
            <a:ext cx="40134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/>
              <a:t>PC.06</a:t>
            </a:r>
            <a:endParaRPr sz="5700"/>
          </a:p>
        </p:txBody>
      </p:sp>
      <p:sp>
        <p:nvSpPr>
          <p:cNvPr id="81" name="Google Shape;81;g363b339b87a_0_33"/>
          <p:cNvSpPr txBox="1"/>
          <p:nvPr>
            <p:ph idx="1" type="subTitle"/>
          </p:nvPr>
        </p:nvSpPr>
        <p:spPr>
          <a:xfrm>
            <a:off x="-222600" y="521400"/>
            <a:ext cx="8163300" cy="46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(a) Compare os resultados apresentando a fronteira de decisão dos modelos.  </a:t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	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	</a:t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82" name="Google Shape;82;g363b339b87a_0_33"/>
          <p:cNvSpPr txBox="1"/>
          <p:nvPr/>
        </p:nvSpPr>
        <p:spPr>
          <a:xfrm>
            <a:off x="988875" y="4315375"/>
            <a:ext cx="39426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Acurácia com ativação 'tanh': 0.993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3" name="Google Shape;83;g363b339b87a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571" y="1228950"/>
            <a:ext cx="3680500" cy="30864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363b339b87a_0_33"/>
          <p:cNvSpPr txBox="1"/>
          <p:nvPr/>
        </p:nvSpPr>
        <p:spPr>
          <a:xfrm>
            <a:off x="4798875" y="4306050"/>
            <a:ext cx="38790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Acurácia com ativação 'identity' (linear): 0.527</a:t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85" name="Google Shape;85;g363b339b87a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4725" y="1185425"/>
            <a:ext cx="3780500" cy="316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3b339b87a_0_51"/>
          <p:cNvSpPr txBox="1"/>
          <p:nvPr>
            <p:ph type="ctrTitle"/>
          </p:nvPr>
        </p:nvSpPr>
        <p:spPr>
          <a:xfrm>
            <a:off x="238650" y="116900"/>
            <a:ext cx="40134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/>
              <a:t>PC.06</a:t>
            </a:r>
            <a:endParaRPr sz="5700"/>
          </a:p>
        </p:txBody>
      </p:sp>
      <p:sp>
        <p:nvSpPr>
          <p:cNvPr id="91" name="Google Shape;91;g363b339b87a_0_51"/>
          <p:cNvSpPr txBox="1"/>
          <p:nvPr>
            <p:ph idx="1" type="subTitle"/>
          </p:nvPr>
        </p:nvSpPr>
        <p:spPr>
          <a:xfrm>
            <a:off x="-218550" y="521450"/>
            <a:ext cx="8163300" cy="46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(b) Explique como a ausência de não linearidades afeta a fronteira de decisão aprendida pela RNA, e relacione esse comportamento com o fenômeno de underfitting.</a:t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A ausência de funções de ativação não lineares (uso de `identity`) impede que a RNA capture relações complexas nos dados. A fronteira de decisão resultante é linear e inadequada para problemas não lineares, como o dos círculos concêntricos.</a:t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chemeClr val="dk1"/>
                </a:solidFill>
              </a:rPr>
              <a:t>Isso leva ao underfitting, onde o modelo é incapaz de aprender o padrão mesmo nos dados de treino. Ou seja, a capacidade da RNA é limitada pela falta de não linearidade.</a:t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 </a:t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	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	</a:t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