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g+JtrQtUD10oIQPwoCO7nGxPv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3b339b8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63b339b8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444ac310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6444ac310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3b339b8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3b339b8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444ac31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6444ac31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444ac31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6444ac31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49ab79b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749ab79b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527653" y="957350"/>
            <a:ext cx="58668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PC.01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265025" y="2313825"/>
            <a:ext cx="72213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Desenvolva um modelo de rede neural artificial (fully connected) para a previsão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climática da variável temperatura da superfície no domínio definido. Neste exercício,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adota-se como domínio a área delimitada pelas longitudes de -46.5° a -33.5° e latitudes de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-19.1° a -1.0° (Nordeste).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PC.01 </a:t>
            </a:r>
            <a:endParaRPr sz="5700"/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-610525" y="469200"/>
            <a:ext cx="91056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Inicialmente, realize uma análise exploratória dos dados a fim de compreender o problema,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incluindo: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Apresentação da distribuição da variável alvo;</a:t>
            </a:r>
            <a:endParaRPr b="1" sz="13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Análise de correlação entre a variável alvo e os demais atributos do conjunto de dados.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350" y="2469000"/>
            <a:ext cx="3473518" cy="22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50" y="2369025"/>
            <a:ext cx="3722825" cy="24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3b339b87a_0_9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PC.01 </a:t>
            </a:r>
            <a:endParaRPr sz="5700"/>
          </a:p>
        </p:txBody>
      </p:sp>
      <p:sp>
        <p:nvSpPr>
          <p:cNvPr id="69" name="Google Shape;69;g363b339b87a_0_9"/>
          <p:cNvSpPr txBox="1"/>
          <p:nvPr>
            <p:ph idx="1" type="subTitle"/>
          </p:nvPr>
        </p:nvSpPr>
        <p:spPr>
          <a:xfrm>
            <a:off x="-610525" y="469200"/>
            <a:ext cx="9070800" cy="4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Utilize os resultados dessa análise para definir o conjunto de atributos de entrada do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modelo. Em seguida, realize a seleção do modelo por meio de uma busca de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hiperparâmetros, considerando em seu espaço de busca: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● Taxa de aprendizado;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● batch size;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● Número de camadas;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● Número de neurônios por camada;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● Taxa de dropout;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● Funções de ativações para as camadas escondidas.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Para realizar a busca por hiperparâmetros, utilize a estratégia de validação cruzada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aninhada para garantir que não haja vazamento de dados. Lembre-se: estamos tratando de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uma série temporal. Logo, devemos tomar cuidado adicional ao realizar a separação dos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dados para evitar vazamento de informação.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444ac3102_0_37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PC.01 </a:t>
            </a:r>
            <a:endParaRPr sz="5700"/>
          </a:p>
        </p:txBody>
      </p:sp>
      <p:sp>
        <p:nvSpPr>
          <p:cNvPr id="75" name="Google Shape;75;g36444ac3102_0_37"/>
          <p:cNvSpPr txBox="1"/>
          <p:nvPr>
            <p:ph idx="1" type="subTitle"/>
          </p:nvPr>
        </p:nvSpPr>
        <p:spPr>
          <a:xfrm>
            <a:off x="4611950" y="2090550"/>
            <a:ext cx="46974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● Taxa de aprendizado;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● batch size;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● Número de camadas;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● Número de neurônios por camada;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● Taxa de dropout;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● Funções de ativações para as camadas escondidas.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76" name="Google Shape;76;g36444ac310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75" y="808838"/>
            <a:ext cx="47339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3b339b87a_0_33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PC.01</a:t>
            </a:r>
            <a:endParaRPr sz="5700"/>
          </a:p>
        </p:txBody>
      </p:sp>
      <p:sp>
        <p:nvSpPr>
          <p:cNvPr id="82" name="Google Shape;82;g363b339b87a_0_33"/>
          <p:cNvSpPr txBox="1"/>
          <p:nvPr>
            <p:ph idx="1" type="subTitle"/>
          </p:nvPr>
        </p:nvSpPr>
        <p:spPr>
          <a:xfrm>
            <a:off x="-222600" y="521400"/>
            <a:ext cx="93093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Para avaliar o modelo final, apresente as métricas MSE e MAE, bem como a comparação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entre o campo de temperatura previsto e a saída alvo (target). Realize uma discussão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detalhada sobre os resultados, destacando os pontos fortes do modelo e os aspectos que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podem ser aprimorados. Por fim, sugira alternativas e direções para trabalhos futuros.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MSE calcula a média do quadrado da diferença entre o valor real e o previsto.</a:t>
            </a:r>
            <a:endParaRPr b="1"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O MAE calcula a média do módulo da diferença entre o valor real e o previsto.</a:t>
            </a:r>
            <a:endParaRPr b="1"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83" name="Google Shape;83;g363b339b87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13" y="2721238"/>
            <a:ext cx="71532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363b339b87a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38" y="3778513"/>
            <a:ext cx="72104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444ac3102_0_24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PC.01</a:t>
            </a:r>
            <a:endParaRPr sz="5700"/>
          </a:p>
        </p:txBody>
      </p:sp>
      <p:sp>
        <p:nvSpPr>
          <p:cNvPr id="90" name="Google Shape;90;g36444ac3102_0_24"/>
          <p:cNvSpPr txBox="1"/>
          <p:nvPr>
            <p:ph idx="1" type="subTitle"/>
          </p:nvPr>
        </p:nvSpPr>
        <p:spPr>
          <a:xfrm>
            <a:off x="-222600" y="521400"/>
            <a:ext cx="93093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91" name="Google Shape;91;g36444ac310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87" y="930489"/>
            <a:ext cx="8064024" cy="32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444ac3102_0_13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PC.01</a:t>
            </a:r>
            <a:endParaRPr sz="5700"/>
          </a:p>
        </p:txBody>
      </p:sp>
      <p:sp>
        <p:nvSpPr>
          <p:cNvPr id="97" name="Google Shape;97;g36444ac3102_0_13"/>
          <p:cNvSpPr txBox="1"/>
          <p:nvPr>
            <p:ph idx="1" type="subTitle"/>
          </p:nvPr>
        </p:nvSpPr>
        <p:spPr>
          <a:xfrm>
            <a:off x="-222600" y="521400"/>
            <a:ext cx="93093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98" name="Google Shape;98;g36444ac310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25" y="1625738"/>
            <a:ext cx="7947574" cy="32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6444ac3102_0_13"/>
          <p:cNvSpPr txBox="1"/>
          <p:nvPr/>
        </p:nvSpPr>
        <p:spPr>
          <a:xfrm>
            <a:off x="610000" y="715450"/>
            <a:ext cx="79476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Por ter utilizado o StandartScaler e o fit em sequência, houve vazamento de dados e o meu modelo conseguiu ver dados futuros na sua previsão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49ab79b11_0_5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PC.01</a:t>
            </a:r>
            <a:endParaRPr sz="5700"/>
          </a:p>
        </p:txBody>
      </p:sp>
      <p:sp>
        <p:nvSpPr>
          <p:cNvPr id="105" name="Google Shape;105;g3749ab79b11_0_5"/>
          <p:cNvSpPr txBox="1"/>
          <p:nvPr>
            <p:ph idx="1" type="subTitle"/>
          </p:nvPr>
        </p:nvSpPr>
        <p:spPr>
          <a:xfrm>
            <a:off x="-222600" y="521400"/>
            <a:ext cx="93093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Para avaliar o modelo final, apresente as métricas MSE e MAE, bem como a comparação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entre o campo de temperatura previsto e a saída alvo (target). Realize uma discussão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detalhada sobre os resultados, destacando os pontos fortes do modelo e os aspectos que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podem ser aprimorados. Por fim, sugira alternativas e direções para trabalhos futuros.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00">
                <a:solidFill>
                  <a:schemeClr val="dk1"/>
                </a:solidFill>
              </a:rPr>
              <a:t>Utilizar Optuna ou Keras Tuner para economizar tempo e explorar mais combinaç</a:t>
            </a:r>
            <a:r>
              <a:rPr b="1" lang="pt-BR" sz="1300">
                <a:solidFill>
                  <a:schemeClr val="dk1"/>
                </a:solidFill>
              </a:rPr>
              <a:t>ões</a:t>
            </a:r>
            <a:endParaRPr b="1"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Avaliar desempenho em anos diferentes para verificar capacidade de generalização.</a:t>
            </a:r>
            <a:endParaRPr b="1"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Adotar Early Stopping com paciência dinâmica para evitar overfitting.</a:t>
            </a:r>
            <a:endParaRPr b="1"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Adicionar ruído controlado nos dados de treino para melhorar robustez.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15384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15384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