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b480d4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b480d4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b480d4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b480d4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2b480d4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2b480d4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2b480d44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2b480d44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2b480d44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2b480d44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2b480d44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2b480d44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44151" y="715300"/>
            <a:ext cx="7031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PC.2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34250" y="2313325"/>
            <a:ext cx="6826800" cy="16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Implemente, utilizando a linguagem de programação Python ou JavaScript, uma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rede neural que resolva o problema do AND lógico. Seu programa não precisa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efetuar nenhum processo de aprendizagem e pode utilizar pesos definidos de modo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arbitrário por você. Ilustre dois casos utilizando as seguintes funções de ativação: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função de Heaviside e a função ReLU. Diga se os pesos utilizados foram os mesmos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quando houve alteração da função de ativação.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função de ativação?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É uma função matemática usada por um neurônio para decidir se ativa (dispara) ou não, dado um valor de entrada.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50" y="3232625"/>
            <a:ext cx="22193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347975"/>
            <a:ext cx="369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Função de Ativação Heaviside (Degrau):</a:t>
            </a:r>
            <a:br>
              <a:rPr lang="pt-BR" sz="1100"/>
            </a:br>
            <a:r>
              <a:rPr lang="pt-BR" sz="1100"/>
              <a:t>Também chamada de </a:t>
            </a:r>
            <a:r>
              <a:rPr b="1" lang="pt-BR" sz="1100"/>
              <a:t>função degrau</a:t>
            </a:r>
            <a:r>
              <a:rPr lang="pt-BR" sz="1100"/>
              <a:t>, ativa o neurônio somente quando a entrada atinge ou ultrapassa um limite, ideal para: lógica booleana.</a:t>
            </a:r>
            <a:br>
              <a:rPr lang="pt-BR" sz="1100"/>
            </a:br>
            <a:r>
              <a:rPr lang="pt-BR" sz="1100"/>
              <a:t>Fórmula: </a:t>
            </a:r>
            <a:br>
              <a:rPr lang="pt-BR" sz="1100"/>
            </a:br>
            <a:br>
              <a:rPr lang="pt-BR" sz="1100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125" y="3333750"/>
            <a:ext cx="187642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00200" y="1386075"/>
            <a:ext cx="3587400" cy="29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/>
              <a:t>Função de Ativação ReLU (Rectified Linear Unit):</a:t>
            </a:r>
            <a:endParaRPr b="1" sz="11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A função ReLU só deixa passar valores positivos. Tudo que é menor que zero vira zero, ideal para: deep learning e regressão.</a:t>
            </a:r>
            <a:endParaRPr sz="1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Fórmula:</a:t>
            </a:r>
            <a:br>
              <a:rPr lang="pt-BR" sz="1100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do AND l</a:t>
            </a:r>
            <a:r>
              <a:rPr lang="pt-BR"/>
              <a:t>ógico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08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350">
                <a:solidFill>
                  <a:schemeClr val="dk1"/>
                </a:solidFill>
              </a:rPr>
              <a:t>O problema do </a:t>
            </a:r>
            <a:r>
              <a:rPr b="1" lang="pt-BR" sz="1350">
                <a:solidFill>
                  <a:schemeClr val="dk1"/>
                </a:solidFill>
              </a:rPr>
              <a:t>AND lógico</a:t>
            </a:r>
            <a:r>
              <a:rPr lang="pt-BR" sz="1350">
                <a:solidFill>
                  <a:schemeClr val="dk1"/>
                </a:solidFill>
              </a:rPr>
              <a:t> é um exemplo clássico de problema de </a:t>
            </a:r>
            <a:r>
              <a:rPr b="1" lang="pt-BR" sz="1350">
                <a:solidFill>
                  <a:schemeClr val="dk1"/>
                </a:solidFill>
              </a:rPr>
              <a:t>classificação binária</a:t>
            </a:r>
            <a:r>
              <a:rPr lang="pt-BR" sz="1350">
                <a:solidFill>
                  <a:schemeClr val="dk1"/>
                </a:solidFill>
              </a:rPr>
              <a:t> usado para treinar e testar redes neurais simples (especialmente perceptrons). Trata-se de aprender a replicar a </a:t>
            </a:r>
            <a:r>
              <a:rPr b="1" lang="pt-BR" sz="1350">
                <a:solidFill>
                  <a:schemeClr val="dk1"/>
                </a:solidFill>
              </a:rPr>
              <a:t>tabela verdade da operação lógica AND</a:t>
            </a:r>
            <a:r>
              <a:rPr lang="pt-BR" sz="1350">
                <a:solidFill>
                  <a:schemeClr val="dk1"/>
                </a:solidFill>
              </a:rPr>
              <a:t>, que funciona assim:</a:t>
            </a:r>
            <a:endParaRPr sz="135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1966450"/>
            <a:ext cx="5206624" cy="20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4100050"/>
            <a:ext cx="5369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</a:rPr>
              <a:t>A </a:t>
            </a:r>
            <a:r>
              <a:rPr b="1" lang="pt-BR" sz="1350">
                <a:solidFill>
                  <a:schemeClr val="dk1"/>
                </a:solidFill>
              </a:rPr>
              <a:t>saída é 1 somente se ambas as entradas forem 1</a:t>
            </a:r>
            <a:r>
              <a:rPr lang="pt-BR" sz="1350">
                <a:solidFill>
                  <a:schemeClr val="dk1"/>
                </a:solidFill>
              </a:rPr>
              <a:t>.</a:t>
            </a:r>
            <a:br>
              <a:rPr lang="pt-BR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chemeClr val="dk1"/>
                </a:solidFill>
              </a:rPr>
              <a:t>Caso contrário, a saída é 0.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</a:t>
            </a:r>
            <a:r>
              <a:rPr lang="pt-BR"/>
              <a:t>ão da resolução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b="1" lang="pt-BR" sz="1350">
                <a:solidFill>
                  <a:schemeClr val="dk1"/>
                </a:solidFill>
              </a:rPr>
              <a:t>matriz de entradas</a:t>
            </a:r>
            <a:r>
              <a:rPr lang="pt-BR" sz="1350">
                <a:solidFill>
                  <a:schemeClr val="dk1"/>
                </a:solidFill>
              </a:rPr>
              <a:t> com os valores do problema lógico AND.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pt-BR" sz="1350">
                <a:solidFill>
                  <a:schemeClr val="dk1"/>
                </a:solidFill>
              </a:rPr>
              <a:t>O 1 no final é o bias (termo de correção), que sempre entra fixo como valor constante. </a:t>
            </a:r>
            <a:r>
              <a:rPr lang="pt-BR" sz="1350">
                <a:solidFill>
                  <a:schemeClr val="dk1"/>
                </a:solidFill>
              </a:rPr>
              <a:t>Ele permite que o peso do bias tenha efeito constante.</a:t>
            </a:r>
            <a:endParaRPr sz="135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00" y="2134925"/>
            <a:ext cx="386715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34925"/>
            <a:ext cx="21741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os pesos de as funç</a:t>
            </a:r>
            <a:r>
              <a:rPr lang="pt-BR"/>
              <a:t>ões de ativação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o valor de entrada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1100">
                <a:solidFill>
                  <a:schemeClr val="dk1"/>
                </a:solidFill>
              </a:rPr>
              <a:t> for </a:t>
            </a:r>
            <a:r>
              <a:rPr b="1" lang="pt-BR" sz="1100">
                <a:solidFill>
                  <a:schemeClr val="dk1"/>
                </a:solidFill>
              </a:rPr>
              <a:t>maior ou igual a 0</a:t>
            </a:r>
            <a:r>
              <a:rPr lang="pt-BR" sz="1100">
                <a:solidFill>
                  <a:schemeClr val="dk1"/>
                </a:solidFill>
              </a:rPr>
              <a:t>, retorna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Caso contrário, retorna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25" y="1180314"/>
            <a:ext cx="5705151" cy="2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035975" y="2505450"/>
            <a:ext cx="279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o valor de entrada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1100">
                <a:solidFill>
                  <a:schemeClr val="dk1"/>
                </a:solidFill>
              </a:rPr>
              <a:t> for </a:t>
            </a:r>
            <a:r>
              <a:rPr b="1" lang="pt-BR" sz="1100">
                <a:solidFill>
                  <a:schemeClr val="dk1"/>
                </a:solidFill>
              </a:rPr>
              <a:t>maior ou igual a 0</a:t>
            </a:r>
            <a:r>
              <a:rPr lang="pt-BR" sz="1100">
                <a:solidFill>
                  <a:schemeClr val="dk1"/>
                </a:solidFill>
              </a:rPr>
              <a:t>, retorna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Caso contrário, retorna </a:t>
            </a: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35975" y="3481525"/>
            <a:ext cx="279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x for menor ou igual a 0, retorna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Se x for maior que 0, retorna x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25" y="2323850"/>
            <a:ext cx="86670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loop que percorre cada par de entrada + saída esperada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soma ponderada (multiplica cada valor da entrada pelo seu peso correspondente e soma todos os produtos)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ex: entrada [1, 1, 1] com pesos [1, 1, -1,5]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1*1 + 1*1 + 1*(-1,5) = 0.5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passa o valor da soma para a função de ativação (ReLu ou Heaviside) que transforma o </a:t>
            </a:r>
            <a:r>
              <a:rPr lang="pt-BR" sz="1300">
                <a:solidFill>
                  <a:schemeClr val="dk1"/>
                </a:solidFill>
              </a:rPr>
              <a:t>número</a:t>
            </a:r>
            <a:r>
              <a:rPr lang="pt-BR" sz="1300">
                <a:solidFill>
                  <a:schemeClr val="dk1"/>
                </a:solidFill>
              </a:rPr>
              <a:t> em uma </a:t>
            </a:r>
            <a:r>
              <a:rPr lang="pt-BR" sz="1300">
                <a:solidFill>
                  <a:schemeClr val="dk1"/>
                </a:solidFill>
              </a:rPr>
              <a:t>saída (0 ou 1)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445025"/>
            <a:ext cx="848677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3263575"/>
            <a:ext cx="74862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pt-BR" sz="1350">
                <a:solidFill>
                  <a:schemeClr val="dk1"/>
                </a:solidFill>
              </a:rPr>
              <a:t>A </a:t>
            </a:r>
            <a:r>
              <a:rPr b="1" lang="pt-BR" sz="1350">
                <a:solidFill>
                  <a:schemeClr val="dk1"/>
                </a:solidFill>
              </a:rPr>
              <a:t>Heaviside</a:t>
            </a:r>
            <a:r>
              <a:rPr lang="pt-BR" sz="1350">
                <a:solidFill>
                  <a:schemeClr val="dk1"/>
                </a:solidFill>
              </a:rPr>
              <a:t> produz </a:t>
            </a:r>
            <a:r>
              <a:rPr b="1" lang="pt-BR" sz="1350">
                <a:solidFill>
                  <a:schemeClr val="dk1"/>
                </a:solidFill>
              </a:rPr>
              <a:t>valores binários</a:t>
            </a:r>
            <a:r>
              <a:rPr lang="pt-BR" sz="1350">
                <a:solidFill>
                  <a:schemeClr val="dk1"/>
                </a:solidFill>
              </a:rPr>
              <a:t> (0 ou 1), ideal para lógica booleana como o AND.</a:t>
            </a:r>
            <a:br>
              <a:rPr lang="pt-BR" sz="1350">
                <a:solidFill>
                  <a:schemeClr val="dk1"/>
                </a:solidFill>
              </a:rPr>
            </a:b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pt-BR" sz="1350">
                <a:solidFill>
                  <a:schemeClr val="dk1"/>
                </a:solidFill>
              </a:rPr>
              <a:t>A </a:t>
            </a:r>
            <a:r>
              <a:rPr b="1" lang="pt-BR" sz="1350">
                <a:solidFill>
                  <a:schemeClr val="dk1"/>
                </a:solidFill>
              </a:rPr>
              <a:t>ReLU</a:t>
            </a:r>
            <a:r>
              <a:rPr lang="pt-BR" sz="1350">
                <a:solidFill>
                  <a:schemeClr val="dk1"/>
                </a:solidFill>
              </a:rPr>
              <a:t> produz </a:t>
            </a:r>
            <a:r>
              <a:rPr b="1" lang="pt-BR" sz="1350">
                <a:solidFill>
                  <a:schemeClr val="dk1"/>
                </a:solidFill>
              </a:rPr>
              <a:t>valores contínuos ≥ 0</a:t>
            </a:r>
            <a:r>
              <a:rPr lang="pt-BR" sz="1350">
                <a:solidFill>
                  <a:schemeClr val="dk1"/>
                </a:solidFill>
              </a:rPr>
              <a:t>, o que pode não coincidir com as saídas esperadas sem um limiar adicional.</a:t>
            </a:r>
            <a:endParaRPr sz="135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521875"/>
            <a:ext cx="5889075" cy="26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