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4" roundtripDataSignature="AMtx7mhvwkEPRA/h+i46S82z0Md17UbT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1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Bellabeat Case Study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888888"/>
                </a:solidFill>
              </a:rPr>
              <a:t>How Can a Wellness Technology Company Play It Smart?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888888"/>
                </a:solidFill>
              </a:rPr>
              <a:t>By: </a:t>
            </a:r>
            <a:r>
              <a:rPr lang="en-US"/>
              <a:t>Ryan Attia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🔍 Business Task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Analyze smart device usage trends to inform Bellabeat’s marketing strategy.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Goals: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Understand how users engage with smart fitness devices.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Identify actionable insights for product-specific marketing.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Recommend high-level strategies to drive user engagement.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📊 Data Overview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Fitbit Fitness Tracker Dataset from Kaggle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Scope: 30 users' minute-by-minute fitness, sleep, and activity data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Features: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Daily steps, calories, distance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Sleep records and duration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Activity intensities (sedentary, light, very active)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🔎 Key Insights from EDA</a:t>
            </a:r>
            <a:endParaRPr/>
          </a:p>
        </p:txBody>
      </p:sp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1242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Users are most active on weekdays, especially Tuesday–Thursday.</a:t>
            </a:r>
            <a:endParaRPr/>
          </a:p>
          <a:p>
            <a:pPr indent="-3124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Steps and calories burned show a strong positive correlation.</a:t>
            </a:r>
            <a:endParaRPr/>
          </a:p>
          <a:p>
            <a:pPr indent="-3124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Sleep duration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 a mild link to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daily step count.</a:t>
            </a:r>
            <a:endParaRPr/>
          </a:p>
          <a:p>
            <a:pPr indent="-3124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Most users fall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into 'Low' or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'Medium' activity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brackets.</a:t>
            </a:r>
            <a:endParaRPr/>
          </a:p>
        </p:txBody>
      </p:sp>
      <p:pic>
        <p:nvPicPr>
          <p:cNvPr id="104" name="Google Shape;104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7350" y="2862825"/>
            <a:ext cx="4753325" cy="361502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📅 Visual Insight: Weekday Activity</a:t>
            </a:r>
            <a:endParaRPr/>
          </a:p>
        </p:txBody>
      </p:sp>
      <p:sp>
        <p:nvSpPr>
          <p:cNvPr id="110" name="Google Shape;110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 are more active on weekdays than weekends. Ideal time for marketing push and fitness challenges.</a:t>
            </a:r>
            <a:endParaRPr/>
          </a:p>
        </p:txBody>
      </p:sp>
      <p:pic>
        <p:nvPicPr>
          <p:cNvPr id="111" name="Google Shape;111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563" y="3255775"/>
            <a:ext cx="4112776" cy="36022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2" name="Google Shape;112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7339" y="3255775"/>
            <a:ext cx="4773936" cy="36022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🔥 Visual Insight: Steps vs Calories</a:t>
            </a:r>
            <a:endParaRPr/>
          </a:p>
        </p:txBody>
      </p:sp>
      <p:sp>
        <p:nvSpPr>
          <p:cNvPr id="118" name="Google Shape;118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Steps are a key driver of calories burned. Promoting step-based goals can drive health outcomes.</a:t>
            </a:r>
            <a:endParaRPr/>
          </a:p>
        </p:txBody>
      </p:sp>
      <p:pic>
        <p:nvPicPr>
          <p:cNvPr id="119" name="Google Shape;119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4225" y="3157200"/>
            <a:ext cx="6235549" cy="37008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💡 Recommendations</a:t>
            </a:r>
            <a:endParaRPr/>
          </a:p>
        </p:txBody>
      </p:sp>
      <p:sp>
        <p:nvSpPr>
          <p:cNvPr id="125" name="Google Shape;125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Run weekday challenges (Mon–Fri) to boost activity.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Use the Bellabeat app to notify users about inactivity.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Bundle Leaf/Time with sleep guidance features.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Personalize insights based on user activity segments.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🚀 Final Thoughts</a:t>
            </a:r>
            <a:endParaRPr/>
          </a:p>
        </p:txBody>
      </p:sp>
      <p:sp>
        <p:nvSpPr>
          <p:cNvPr id="131" name="Google Shape;131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Smart usage patterns reveal strong trends Bellabeat can use.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Invest in personalized, data-backed marketing.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Leverage device strengths in steps, sleep, and wellness insights.</a:t>
            </a:r>
            <a:endParaRPr/>
          </a:p>
        </p:txBody>
      </p:sp>
      <p:pic>
        <p:nvPicPr>
          <p:cNvPr id="132" name="Google Shape;132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9775" y="3806575"/>
            <a:ext cx="5141425" cy="30514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