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7" r:id="rId4"/>
    <p:sldId id="273" r:id="rId5"/>
    <p:sldId id="275" r:id="rId6"/>
    <p:sldId id="269" r:id="rId7"/>
    <p:sldId id="274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DC0C-1093-42AA-9E81-BB8863E527BC}" v="20" dt="2023-08-08T23:23:0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oon US" userId="f3c9d8a1a6a93105" providerId="LiveId" clId="{2A08DC0C-1093-42AA-9E81-BB8863E527BC}"/>
    <pc:docChg chg="undo custSel addSld delSld modSld sldOrd">
      <pc:chgData name="Taloon US" userId="f3c9d8a1a6a93105" providerId="LiveId" clId="{2A08DC0C-1093-42AA-9E81-BB8863E527BC}" dt="2023-08-08T23:32:52.516" v="1279" actId="20577"/>
      <pc:docMkLst>
        <pc:docMk/>
      </pc:docMkLst>
      <pc:sldChg chg="del">
        <pc:chgData name="Taloon US" userId="f3c9d8a1a6a93105" providerId="LiveId" clId="{2A08DC0C-1093-42AA-9E81-BB8863E527BC}" dt="2023-08-08T01:39:08.068" v="6" actId="47"/>
        <pc:sldMkLst>
          <pc:docMk/>
          <pc:sldMk cId="95992585" sldId="263"/>
        </pc:sldMkLst>
      </pc:sldChg>
      <pc:sldChg chg="del">
        <pc:chgData name="Taloon US" userId="f3c9d8a1a6a93105" providerId="LiveId" clId="{2A08DC0C-1093-42AA-9E81-BB8863E527BC}" dt="2023-08-08T01:39:09.516" v="7" actId="47"/>
        <pc:sldMkLst>
          <pc:docMk/>
          <pc:sldMk cId="95992585" sldId="264"/>
        </pc:sldMkLst>
      </pc:sldChg>
      <pc:sldChg chg="del">
        <pc:chgData name="Taloon US" userId="f3c9d8a1a6a93105" providerId="LiveId" clId="{2A08DC0C-1093-42AA-9E81-BB8863E527BC}" dt="2023-08-08T01:39:10.364" v="8" actId="47"/>
        <pc:sldMkLst>
          <pc:docMk/>
          <pc:sldMk cId="95992585" sldId="265"/>
        </pc:sldMkLst>
      </pc:sldChg>
      <pc:sldChg chg="del">
        <pc:chgData name="Taloon US" userId="f3c9d8a1a6a93105" providerId="LiveId" clId="{2A08DC0C-1093-42AA-9E81-BB8863E527BC}" dt="2023-08-08T01:39:11.478" v="9" actId="47"/>
        <pc:sldMkLst>
          <pc:docMk/>
          <pc:sldMk cId="95992585" sldId="266"/>
        </pc:sldMkLst>
      </pc:sldChg>
      <pc:sldChg chg="modSp">
        <pc:chgData name="Taloon US" userId="f3c9d8a1a6a93105" providerId="LiveId" clId="{2A08DC0C-1093-42AA-9E81-BB8863E527BC}" dt="2023-08-08T01:27:28.224" v="1" actId="2711"/>
        <pc:sldMkLst>
          <pc:docMk/>
          <pc:sldMk cId="3193504816" sldId="267"/>
        </pc:sldMkLst>
        <pc:spChg chg="mod">
          <ac:chgData name="Taloon US" userId="f3c9d8a1a6a93105" providerId="LiveId" clId="{2A08DC0C-1093-42AA-9E81-BB8863E527BC}" dt="2023-08-08T01:27:28.224" v="1" actId="2711"/>
          <ac:spMkLst>
            <pc:docMk/>
            <pc:sldMk cId="3193504816" sldId="267"/>
            <ac:spMk id="2" creationId="{A562339B-2C46-3E0F-2E37-8642B6E19E50}"/>
          </ac:spMkLst>
        </pc:spChg>
        <pc:spChg chg="mod">
          <ac:chgData name="Taloon US" userId="f3c9d8a1a6a93105" providerId="LiveId" clId="{2A08DC0C-1093-42AA-9E81-BB8863E527BC}" dt="2023-08-08T01:27:21.508" v="0" actId="2711"/>
          <ac:spMkLst>
            <pc:docMk/>
            <pc:sldMk cId="3193504816" sldId="267"/>
            <ac:spMk id="3" creationId="{E8843B86-4828-3DC7-789C-9F36CF73BD45}"/>
          </ac:spMkLst>
        </pc:spChg>
      </pc:sldChg>
      <pc:sldChg chg="modSp mod">
        <pc:chgData name="Taloon US" userId="f3c9d8a1a6a93105" providerId="LiveId" clId="{2A08DC0C-1093-42AA-9E81-BB8863E527BC}" dt="2023-08-08T23:23:01.255" v="756" actId="20577"/>
        <pc:sldMkLst>
          <pc:docMk/>
          <pc:sldMk cId="2925764410" sldId="268"/>
        </pc:sldMkLst>
        <pc:spChg chg="mod">
          <ac:chgData name="Taloon US" userId="f3c9d8a1a6a93105" providerId="LiveId" clId="{2A08DC0C-1093-42AA-9E81-BB8863E527BC}" dt="2023-08-08T01:27:57.622" v="5" actId="2711"/>
          <ac:spMkLst>
            <pc:docMk/>
            <pc:sldMk cId="2925764410" sldId="268"/>
            <ac:spMk id="2" creationId="{1E386B33-1CD5-9C95-B98F-0994B8FDF6AB}"/>
          </ac:spMkLst>
        </pc:spChg>
        <pc:graphicFrameChg chg="mod">
          <ac:chgData name="Taloon US" userId="f3c9d8a1a6a93105" providerId="LiveId" clId="{2A08DC0C-1093-42AA-9E81-BB8863E527BC}" dt="2023-08-08T23:23:01.255" v="756" actId="20577"/>
          <ac:graphicFrameMkLst>
            <pc:docMk/>
            <pc:sldMk cId="2925764410" sldId="268"/>
            <ac:graphicFrameMk id="5" creationId="{D82CFEBE-8574-47E1-69CA-C5F3EBF277FC}"/>
          </ac:graphicFrameMkLst>
        </pc:graphicFrameChg>
      </pc:sldChg>
      <pc:sldChg chg="modSp mod setBg">
        <pc:chgData name="Taloon US" userId="f3c9d8a1a6a93105" providerId="LiveId" clId="{2A08DC0C-1093-42AA-9E81-BB8863E527BC}" dt="2023-08-08T23:25:14.707" v="879" actId="20577"/>
        <pc:sldMkLst>
          <pc:docMk/>
          <pc:sldMk cId="1756028903" sldId="269"/>
        </pc:sldMkLst>
        <pc:spChg chg="mod">
          <ac:chgData name="Taloon US" userId="f3c9d8a1a6a93105" providerId="LiveId" clId="{2A08DC0C-1093-42AA-9E81-BB8863E527BC}" dt="2023-08-08T23:25:14.707" v="879" actId="20577"/>
          <ac:spMkLst>
            <pc:docMk/>
            <pc:sldMk cId="1756028903" sldId="269"/>
            <ac:spMk id="3" creationId="{1AB079BF-4F8D-8D59-A799-14E11E70210F}"/>
          </ac:spMkLst>
        </pc:spChg>
      </pc:sldChg>
      <pc:sldChg chg="addSp modSp mod setBg">
        <pc:chgData name="Taloon US" userId="f3c9d8a1a6a93105" providerId="LiveId" clId="{2A08DC0C-1093-42AA-9E81-BB8863E527BC}" dt="2023-08-08T23:32:27.674" v="1231" actId="1076"/>
        <pc:sldMkLst>
          <pc:docMk/>
          <pc:sldMk cId="1411598129" sldId="270"/>
        </pc:sldMkLst>
        <pc:spChg chg="mod">
          <ac:chgData name="Taloon US" userId="f3c9d8a1a6a93105" providerId="LiveId" clId="{2A08DC0C-1093-42AA-9E81-BB8863E527BC}" dt="2023-08-08T23:26:57.215" v="880" actId="20577"/>
          <ac:spMkLst>
            <pc:docMk/>
            <pc:sldMk cId="1411598129" sldId="270"/>
            <ac:spMk id="2" creationId="{DECD796A-76FF-804A-3EF2-097E22E5C3AC}"/>
          </ac:spMkLst>
        </pc:spChg>
        <pc:spChg chg="mod">
          <ac:chgData name="Taloon US" userId="f3c9d8a1a6a93105" providerId="LiveId" clId="{2A08DC0C-1093-42AA-9E81-BB8863E527BC}" dt="2023-08-08T23:32:25.007" v="1230" actId="20577"/>
          <ac:spMkLst>
            <pc:docMk/>
            <pc:sldMk cId="1411598129" sldId="270"/>
            <ac:spMk id="3" creationId="{D2FC9812-74A4-58CD-4894-B69E94F671A4}"/>
          </ac:spMkLst>
        </pc:spChg>
        <pc:picChg chg="add mod">
          <ac:chgData name="Taloon US" userId="f3c9d8a1a6a93105" providerId="LiveId" clId="{2A08DC0C-1093-42AA-9E81-BB8863E527BC}" dt="2023-08-08T23:32:27.674" v="1231" actId="1076"/>
          <ac:picMkLst>
            <pc:docMk/>
            <pc:sldMk cId="1411598129" sldId="270"/>
            <ac:picMk id="5" creationId="{7C23917A-7DD1-075D-9C00-DA43EA29FA77}"/>
          </ac:picMkLst>
        </pc:picChg>
      </pc:sldChg>
      <pc:sldChg chg="modSp mod setBg">
        <pc:chgData name="Taloon US" userId="f3c9d8a1a6a93105" providerId="LiveId" clId="{2A08DC0C-1093-42AA-9E81-BB8863E527BC}" dt="2023-08-08T23:32:52.516" v="1279" actId="20577"/>
        <pc:sldMkLst>
          <pc:docMk/>
          <pc:sldMk cId="1519559040" sldId="271"/>
        </pc:sldMkLst>
        <pc:spChg chg="mod">
          <ac:chgData name="Taloon US" userId="f3c9d8a1a6a93105" providerId="LiveId" clId="{2A08DC0C-1093-42AA-9E81-BB8863E527BC}" dt="2023-08-08T23:32:52.516" v="1279" actId="20577"/>
          <ac:spMkLst>
            <pc:docMk/>
            <pc:sldMk cId="1519559040" sldId="271"/>
            <ac:spMk id="3" creationId="{6639A8F4-ACD6-82DC-352E-DC2FA8082192}"/>
          </ac:spMkLst>
        </pc:spChg>
      </pc:sldChg>
      <pc:sldChg chg="modSp mod setBg">
        <pc:chgData name="Taloon US" userId="f3c9d8a1a6a93105" providerId="LiveId" clId="{2A08DC0C-1093-42AA-9E81-BB8863E527BC}" dt="2023-08-08T23:19:28.556" v="732" actId="20577"/>
        <pc:sldMkLst>
          <pc:docMk/>
          <pc:sldMk cId="4122266853" sldId="272"/>
        </pc:sldMkLst>
        <pc:spChg chg="mod">
          <ac:chgData name="Taloon US" userId="f3c9d8a1a6a93105" providerId="LiveId" clId="{2A08DC0C-1093-42AA-9E81-BB8863E527BC}" dt="2023-08-08T23:19:28.556" v="732" actId="20577"/>
          <ac:spMkLst>
            <pc:docMk/>
            <pc:sldMk cId="4122266853" sldId="272"/>
            <ac:spMk id="3" creationId="{9217DC98-B692-3328-94C8-DACD3A71C2C5}"/>
          </ac:spMkLst>
        </pc:spChg>
      </pc:sldChg>
      <pc:sldChg chg="addSp modSp new mod ord">
        <pc:chgData name="Taloon US" userId="f3c9d8a1a6a93105" providerId="LiveId" clId="{2A08DC0C-1093-42AA-9E81-BB8863E527BC}" dt="2023-08-08T01:40:12.043" v="17" actId="14100"/>
        <pc:sldMkLst>
          <pc:docMk/>
          <pc:sldMk cId="1797867928" sldId="273"/>
        </pc:sldMkLst>
        <pc:picChg chg="add mod">
          <ac:chgData name="Taloon US" userId="f3c9d8a1a6a93105" providerId="LiveId" clId="{2A08DC0C-1093-42AA-9E81-BB8863E527BC}" dt="2023-08-08T01:40:12.043" v="17" actId="14100"/>
          <ac:picMkLst>
            <pc:docMk/>
            <pc:sldMk cId="1797867928" sldId="273"/>
            <ac:picMk id="5" creationId="{2284ABDE-7E79-B299-6CA7-ED637962C2DF}"/>
          </ac:picMkLst>
        </pc:picChg>
      </pc:sldChg>
      <pc:sldChg chg="addSp modSp new mod ord setBg">
        <pc:chgData name="Taloon US" userId="f3c9d8a1a6a93105" providerId="LiveId" clId="{2A08DC0C-1093-42AA-9E81-BB8863E527BC}" dt="2023-08-08T23:18:32.867" v="581" actId="20577"/>
        <pc:sldMkLst>
          <pc:docMk/>
          <pc:sldMk cId="2900233835" sldId="274"/>
        </pc:sldMkLst>
        <pc:spChg chg="mod">
          <ac:chgData name="Taloon US" userId="f3c9d8a1a6a93105" providerId="LiveId" clId="{2A08DC0C-1093-42AA-9E81-BB8863E527BC}" dt="2023-08-08T02:02:29.767" v="36" actId="20577"/>
          <ac:spMkLst>
            <pc:docMk/>
            <pc:sldMk cId="2900233835" sldId="274"/>
            <ac:spMk id="2" creationId="{2B3A8BF2-083A-2A90-9347-13962BC4F821}"/>
          </ac:spMkLst>
        </pc:spChg>
        <pc:spChg chg="mod">
          <ac:chgData name="Taloon US" userId="f3c9d8a1a6a93105" providerId="LiveId" clId="{2A08DC0C-1093-42AA-9E81-BB8863E527BC}" dt="2023-08-08T23:18:32.867" v="581" actId="20577"/>
          <ac:spMkLst>
            <pc:docMk/>
            <pc:sldMk cId="2900233835" sldId="274"/>
            <ac:spMk id="3" creationId="{3C1FDD58-353A-BA97-B19D-391018CDBA33}"/>
          </ac:spMkLst>
        </pc:spChg>
        <pc:picChg chg="add mod">
          <ac:chgData name="Taloon US" userId="f3c9d8a1a6a93105" providerId="LiveId" clId="{2A08DC0C-1093-42AA-9E81-BB8863E527BC}" dt="2023-08-08T02:38:02.523" v="182" actId="1076"/>
          <ac:picMkLst>
            <pc:docMk/>
            <pc:sldMk cId="2900233835" sldId="274"/>
            <ac:picMk id="5" creationId="{B92AD1F8-3FD2-E52C-D71D-025A1BD4AEDF}"/>
          </ac:picMkLst>
        </pc:picChg>
      </pc:sldChg>
      <pc:sldChg chg="addSp modSp new mod">
        <pc:chgData name="Taloon US" userId="f3c9d8a1a6a93105" providerId="LiveId" clId="{2A08DC0C-1093-42AA-9E81-BB8863E527BC}" dt="2023-08-08T02:48:20.624" v="445" actId="14100"/>
        <pc:sldMkLst>
          <pc:docMk/>
          <pc:sldMk cId="1894014450" sldId="275"/>
        </pc:sldMkLst>
        <pc:picChg chg="add mod">
          <ac:chgData name="Taloon US" userId="f3c9d8a1a6a93105" providerId="LiveId" clId="{2A08DC0C-1093-42AA-9E81-BB8863E527BC}" dt="2023-08-08T02:48:20.624" v="445" actId="14100"/>
          <ac:picMkLst>
            <pc:docMk/>
            <pc:sldMk cId="1894014450" sldId="275"/>
            <ac:picMk id="5" creationId="{75461845-8097-1667-C61D-930D1115374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DF84A-0E0E-48FD-A307-8263D29CB9B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1F4944A-AFE1-4946-84D8-B10D66906B2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Betting has become increasingly popular since the legalization of it across many different states in the US</a:t>
          </a:r>
        </a:p>
      </dgm:t>
    </dgm:pt>
    <dgm:pt modelId="{DC846365-F8D2-4204-82BF-93E52A6F9EAD}" type="parTrans" cxnId="{019AF27E-539B-426A-800B-A803B009CDFC}">
      <dgm:prSet/>
      <dgm:spPr/>
      <dgm:t>
        <a:bodyPr/>
        <a:lstStyle/>
        <a:p>
          <a:endParaRPr lang="en-US"/>
        </a:p>
      </dgm:t>
    </dgm:pt>
    <dgm:pt modelId="{DBBA459F-604B-402C-B817-37B6CDB7C8C9}" type="sibTrans" cxnId="{019AF27E-539B-426A-800B-A803B009CDFC}">
      <dgm:prSet/>
      <dgm:spPr/>
      <dgm:t>
        <a:bodyPr/>
        <a:lstStyle/>
        <a:p>
          <a:endParaRPr lang="en-US"/>
        </a:p>
      </dgm:t>
    </dgm:pt>
    <dgm:pt modelId="{9BB3FD12-64A5-4B98-B6EC-7CB47A54D5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0" dirty="0"/>
            <a:t>Betting from your phone as grown with the improvement of technology as well</a:t>
          </a:r>
        </a:p>
      </dgm:t>
    </dgm:pt>
    <dgm:pt modelId="{31551591-F227-45F4-A0C9-590F49394360}" type="parTrans" cxnId="{5E4E5330-2D15-4389-B4A5-F4CB59BB7024}">
      <dgm:prSet/>
      <dgm:spPr/>
      <dgm:t>
        <a:bodyPr/>
        <a:lstStyle/>
        <a:p>
          <a:endParaRPr lang="en-US"/>
        </a:p>
      </dgm:t>
    </dgm:pt>
    <dgm:pt modelId="{37B4EFBC-8028-42EE-A880-DD6B4921DA9C}" type="sibTrans" cxnId="{5E4E5330-2D15-4389-B4A5-F4CB59BB7024}">
      <dgm:prSet/>
      <dgm:spPr/>
      <dgm:t>
        <a:bodyPr/>
        <a:lstStyle/>
        <a:p>
          <a:endParaRPr lang="en-US"/>
        </a:p>
      </dgm:t>
    </dgm:pt>
    <dgm:pt modelId="{DC17A1A4-F8FD-4355-A3AD-62962D0F16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Most NBA bets are placed using the American Odds system which gives a value positive or negative to determine your money won</a:t>
          </a:r>
        </a:p>
      </dgm:t>
    </dgm:pt>
    <dgm:pt modelId="{A9B356D8-A203-41E3-A847-C5AA6DCEF816}" type="parTrans" cxnId="{1FBE0BBE-4AC9-430C-91D4-9A1FD46FD2D4}">
      <dgm:prSet/>
      <dgm:spPr/>
      <dgm:t>
        <a:bodyPr/>
        <a:lstStyle/>
        <a:p>
          <a:endParaRPr lang="en-US"/>
        </a:p>
      </dgm:t>
    </dgm:pt>
    <dgm:pt modelId="{2BBF185C-481C-40F8-9473-896D6BC2816B}" type="sibTrans" cxnId="{1FBE0BBE-4AC9-430C-91D4-9A1FD46FD2D4}">
      <dgm:prSet/>
      <dgm:spPr/>
      <dgm:t>
        <a:bodyPr/>
        <a:lstStyle/>
        <a:p>
          <a:endParaRPr lang="en-US"/>
        </a:p>
      </dgm:t>
    </dgm:pt>
    <dgm:pt modelId="{0CF8A447-3975-48F3-AE95-7D57CA040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EX: +100 or Even would win you your wagered amount, -200 would win you half of your wagered amount, +200 would win you double your wagered amount</a:t>
          </a:r>
        </a:p>
      </dgm:t>
    </dgm:pt>
    <dgm:pt modelId="{10C8367F-28B5-4BA5-BEFC-F569ABEA142F}" type="parTrans" cxnId="{49E8606E-BC51-477F-A40B-1309D83CC4AA}">
      <dgm:prSet/>
      <dgm:spPr/>
      <dgm:t>
        <a:bodyPr/>
        <a:lstStyle/>
        <a:p>
          <a:endParaRPr lang="en-US"/>
        </a:p>
      </dgm:t>
    </dgm:pt>
    <dgm:pt modelId="{ACF57E6F-B98C-45F3-8CF5-407A241D62F0}" type="sibTrans" cxnId="{49E8606E-BC51-477F-A40B-1309D83CC4AA}">
      <dgm:prSet/>
      <dgm:spPr/>
      <dgm:t>
        <a:bodyPr/>
        <a:lstStyle/>
        <a:p>
          <a:endParaRPr lang="en-US"/>
        </a:p>
      </dgm:t>
    </dgm:pt>
    <dgm:pt modelId="{0FC45231-3381-40CF-B882-BDB54873AA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One of the more popular bets is betting on the Over/Under of total points in an NBA game</a:t>
          </a:r>
        </a:p>
      </dgm:t>
    </dgm:pt>
    <dgm:pt modelId="{B51B1EC3-8C1F-41CB-8464-619D05CB8003}" type="parTrans" cxnId="{DB7924CF-1CE2-4DF5-950E-CF7FE281EF99}">
      <dgm:prSet/>
      <dgm:spPr/>
      <dgm:t>
        <a:bodyPr/>
        <a:lstStyle/>
        <a:p>
          <a:endParaRPr lang="en-US"/>
        </a:p>
      </dgm:t>
    </dgm:pt>
    <dgm:pt modelId="{93166072-538E-4BE3-8693-59F5812176B1}" type="sibTrans" cxnId="{DB7924CF-1CE2-4DF5-950E-CF7FE281EF99}">
      <dgm:prSet/>
      <dgm:spPr/>
      <dgm:t>
        <a:bodyPr/>
        <a:lstStyle/>
        <a:p>
          <a:endParaRPr lang="en-US"/>
        </a:p>
      </dgm:t>
    </dgm:pt>
    <dgm:pt modelId="{3FE88597-7FC4-45A7-AE9F-A31F8626CA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Sportsbooks set a number like 215.5 and as a bettor you decide if the total point will be over or under that amount</a:t>
          </a:r>
          <a:endParaRPr lang="en-US" sz="1400" dirty="0"/>
        </a:p>
      </dgm:t>
    </dgm:pt>
    <dgm:pt modelId="{4982E06B-0578-43A5-BCAC-B1B8978A5E04}" type="parTrans" cxnId="{8763143E-F9C3-436B-8584-55FF4139F166}">
      <dgm:prSet/>
      <dgm:spPr/>
      <dgm:t>
        <a:bodyPr/>
        <a:lstStyle/>
        <a:p>
          <a:endParaRPr lang="en-US"/>
        </a:p>
      </dgm:t>
    </dgm:pt>
    <dgm:pt modelId="{4BC25767-137D-43C3-AF42-9923A5B89396}" type="sibTrans" cxnId="{8763143E-F9C3-436B-8584-55FF4139F166}">
      <dgm:prSet/>
      <dgm:spPr/>
      <dgm:t>
        <a:bodyPr/>
        <a:lstStyle/>
        <a:p>
          <a:endParaRPr lang="en-US"/>
        </a:p>
      </dgm:t>
    </dgm:pt>
    <dgm:pt modelId="{9A218B49-687F-4DF4-B2C2-08763C66D000}" type="pres">
      <dgm:prSet presAssocID="{7C4DF84A-0E0E-48FD-A307-8263D29CB9B3}" presName="root" presStyleCnt="0">
        <dgm:presLayoutVars>
          <dgm:dir/>
          <dgm:resizeHandles val="exact"/>
        </dgm:presLayoutVars>
      </dgm:prSet>
      <dgm:spPr/>
    </dgm:pt>
    <dgm:pt modelId="{C24E1FFA-588F-4E61-8FF2-258181A53718}" type="pres">
      <dgm:prSet presAssocID="{71F4944A-AFE1-4946-84D8-B10D66906B2F}" presName="compNode" presStyleCnt="0"/>
      <dgm:spPr/>
    </dgm:pt>
    <dgm:pt modelId="{0CB2DE33-BD3D-4A9D-AD57-D540F9B43F67}" type="pres">
      <dgm:prSet presAssocID="{71F4944A-AFE1-4946-84D8-B10D66906B2F}" presName="iconRect" presStyleLbl="node1" presStyleIdx="0" presStyleCnt="3" custScaleX="70681" custScaleY="753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535D1F-F89B-49D9-9848-137A8528723C}" type="pres">
      <dgm:prSet presAssocID="{71F4944A-AFE1-4946-84D8-B10D66906B2F}" presName="iconSpace" presStyleCnt="0"/>
      <dgm:spPr/>
    </dgm:pt>
    <dgm:pt modelId="{0028FEE7-A9CF-4422-94A2-FA395395BC18}" type="pres">
      <dgm:prSet presAssocID="{71F4944A-AFE1-4946-84D8-B10D66906B2F}" presName="parTx" presStyleLbl="revTx" presStyleIdx="0" presStyleCnt="6">
        <dgm:presLayoutVars>
          <dgm:chMax val="0"/>
          <dgm:chPref val="0"/>
        </dgm:presLayoutVars>
      </dgm:prSet>
      <dgm:spPr/>
    </dgm:pt>
    <dgm:pt modelId="{BE3D99AD-2A7E-4A63-A03F-9FFEE146A25D}" type="pres">
      <dgm:prSet presAssocID="{71F4944A-AFE1-4946-84D8-B10D66906B2F}" presName="txSpace" presStyleCnt="0"/>
      <dgm:spPr/>
    </dgm:pt>
    <dgm:pt modelId="{8CA99C09-C8A3-40F1-BD2C-B756B0CB3372}" type="pres">
      <dgm:prSet presAssocID="{71F4944A-AFE1-4946-84D8-B10D66906B2F}" presName="desTx" presStyleLbl="revTx" presStyleIdx="1" presStyleCnt="6">
        <dgm:presLayoutVars/>
      </dgm:prSet>
      <dgm:spPr/>
    </dgm:pt>
    <dgm:pt modelId="{50115DDF-FF4A-4DAD-8C5E-ADB2E64A9CBA}" type="pres">
      <dgm:prSet presAssocID="{DBBA459F-604B-402C-B817-37B6CDB7C8C9}" presName="sibTrans" presStyleCnt="0"/>
      <dgm:spPr/>
    </dgm:pt>
    <dgm:pt modelId="{9428E56E-5AB2-4E1C-9C4B-8EEC51CB8199}" type="pres">
      <dgm:prSet presAssocID="{DC17A1A4-F8FD-4355-A3AD-62962D0F169C}" presName="compNode" presStyleCnt="0"/>
      <dgm:spPr/>
    </dgm:pt>
    <dgm:pt modelId="{7EF8684B-825F-49A9-9F52-038D11A168F9}" type="pres">
      <dgm:prSet presAssocID="{DC17A1A4-F8FD-4355-A3AD-62962D0F16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3579876-2BC9-4CF0-8F53-48623CE1C05C}" type="pres">
      <dgm:prSet presAssocID="{DC17A1A4-F8FD-4355-A3AD-62962D0F169C}" presName="iconSpace" presStyleCnt="0"/>
      <dgm:spPr/>
    </dgm:pt>
    <dgm:pt modelId="{D8A44A24-5518-43E5-AFC7-AC0B0201CDCE}" type="pres">
      <dgm:prSet presAssocID="{DC17A1A4-F8FD-4355-A3AD-62962D0F169C}" presName="parTx" presStyleLbl="revTx" presStyleIdx="2" presStyleCnt="6">
        <dgm:presLayoutVars>
          <dgm:chMax val="0"/>
          <dgm:chPref val="0"/>
        </dgm:presLayoutVars>
      </dgm:prSet>
      <dgm:spPr/>
    </dgm:pt>
    <dgm:pt modelId="{D8357D92-EE1B-410C-9E5A-72F9199B20D7}" type="pres">
      <dgm:prSet presAssocID="{DC17A1A4-F8FD-4355-A3AD-62962D0F169C}" presName="txSpace" presStyleCnt="0"/>
      <dgm:spPr/>
    </dgm:pt>
    <dgm:pt modelId="{05A255B6-2178-4309-8EC2-8A5D8AB8BD0E}" type="pres">
      <dgm:prSet presAssocID="{DC17A1A4-F8FD-4355-A3AD-62962D0F169C}" presName="desTx" presStyleLbl="revTx" presStyleIdx="3" presStyleCnt="6">
        <dgm:presLayoutVars/>
      </dgm:prSet>
      <dgm:spPr/>
    </dgm:pt>
    <dgm:pt modelId="{18E7DB65-B9FD-4715-B298-EBD95CA5ACBB}" type="pres">
      <dgm:prSet presAssocID="{2BBF185C-481C-40F8-9473-896D6BC2816B}" presName="sibTrans" presStyleCnt="0"/>
      <dgm:spPr/>
    </dgm:pt>
    <dgm:pt modelId="{E9604807-BC3A-4A8A-84CD-C21F6B7DCC7D}" type="pres">
      <dgm:prSet presAssocID="{0FC45231-3381-40CF-B882-BDB54873AA3B}" presName="compNode" presStyleCnt="0"/>
      <dgm:spPr/>
    </dgm:pt>
    <dgm:pt modelId="{C2DFA9A1-D6C6-41A5-A12D-D6E44F9F79E3}" type="pres">
      <dgm:prSet presAssocID="{0FC45231-3381-40CF-B882-BDB54873AA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B9DDEC8-9614-45C2-AC50-D187C7449DB8}" type="pres">
      <dgm:prSet presAssocID="{0FC45231-3381-40CF-B882-BDB54873AA3B}" presName="iconSpace" presStyleCnt="0"/>
      <dgm:spPr/>
    </dgm:pt>
    <dgm:pt modelId="{1CC4EA85-F439-4F08-999E-52C501B6EEF5}" type="pres">
      <dgm:prSet presAssocID="{0FC45231-3381-40CF-B882-BDB54873AA3B}" presName="parTx" presStyleLbl="revTx" presStyleIdx="4" presStyleCnt="6">
        <dgm:presLayoutVars>
          <dgm:chMax val="0"/>
          <dgm:chPref val="0"/>
        </dgm:presLayoutVars>
      </dgm:prSet>
      <dgm:spPr/>
    </dgm:pt>
    <dgm:pt modelId="{131847F8-FF3B-4706-8352-13B6107C81BD}" type="pres">
      <dgm:prSet presAssocID="{0FC45231-3381-40CF-B882-BDB54873AA3B}" presName="txSpace" presStyleCnt="0"/>
      <dgm:spPr/>
    </dgm:pt>
    <dgm:pt modelId="{BE8EBF4E-952C-4114-85F2-E45AD9247883}" type="pres">
      <dgm:prSet presAssocID="{0FC45231-3381-40CF-B882-BDB54873AA3B}" presName="desTx" presStyleLbl="revTx" presStyleIdx="5" presStyleCnt="6">
        <dgm:presLayoutVars/>
      </dgm:prSet>
      <dgm:spPr/>
    </dgm:pt>
  </dgm:ptLst>
  <dgm:cxnLst>
    <dgm:cxn modelId="{5E4E5330-2D15-4389-B4A5-F4CB59BB7024}" srcId="{71F4944A-AFE1-4946-84D8-B10D66906B2F}" destId="{9BB3FD12-64A5-4B98-B6EC-7CB47A54D5AE}" srcOrd="0" destOrd="0" parTransId="{31551591-F227-45F4-A0C9-590F49394360}" sibTransId="{37B4EFBC-8028-42EE-A880-DD6B4921DA9C}"/>
    <dgm:cxn modelId="{8763143E-F9C3-436B-8584-55FF4139F166}" srcId="{0FC45231-3381-40CF-B882-BDB54873AA3B}" destId="{3FE88597-7FC4-45A7-AE9F-A31F8626CA70}" srcOrd="0" destOrd="0" parTransId="{4982E06B-0578-43A5-BCAC-B1B8978A5E04}" sibTransId="{4BC25767-137D-43C3-AF42-9923A5B89396}"/>
    <dgm:cxn modelId="{A5F9FB61-6DA9-4BF0-BAA1-3A6B3F9A04C4}" type="presOf" srcId="{7C4DF84A-0E0E-48FD-A307-8263D29CB9B3}" destId="{9A218B49-687F-4DF4-B2C2-08763C66D000}" srcOrd="0" destOrd="0" presId="urn:microsoft.com/office/officeart/2018/5/layout/CenteredIconLabelDescriptionList"/>
    <dgm:cxn modelId="{49E8606E-BC51-477F-A40B-1309D83CC4AA}" srcId="{DC17A1A4-F8FD-4355-A3AD-62962D0F169C}" destId="{0CF8A447-3975-48F3-AE95-7D57CA040A39}" srcOrd="0" destOrd="0" parTransId="{10C8367F-28B5-4BA5-BEFC-F569ABEA142F}" sibTransId="{ACF57E6F-B98C-45F3-8CF5-407A241D62F0}"/>
    <dgm:cxn modelId="{2E32B26E-36C4-4DEF-B69D-B8A851D1C884}" type="presOf" srcId="{0FC45231-3381-40CF-B882-BDB54873AA3B}" destId="{1CC4EA85-F439-4F08-999E-52C501B6EEF5}" srcOrd="0" destOrd="0" presId="urn:microsoft.com/office/officeart/2018/5/layout/CenteredIconLabelDescriptionList"/>
    <dgm:cxn modelId="{03178250-A1F5-4149-AF31-2E8A2E43D4EC}" type="presOf" srcId="{DC17A1A4-F8FD-4355-A3AD-62962D0F169C}" destId="{D8A44A24-5518-43E5-AFC7-AC0B0201CDCE}" srcOrd="0" destOrd="0" presId="urn:microsoft.com/office/officeart/2018/5/layout/CenteredIconLabelDescriptionList"/>
    <dgm:cxn modelId="{019AF27E-539B-426A-800B-A803B009CDFC}" srcId="{7C4DF84A-0E0E-48FD-A307-8263D29CB9B3}" destId="{71F4944A-AFE1-4946-84D8-B10D66906B2F}" srcOrd="0" destOrd="0" parTransId="{DC846365-F8D2-4204-82BF-93E52A6F9EAD}" sibTransId="{DBBA459F-604B-402C-B817-37B6CDB7C8C9}"/>
    <dgm:cxn modelId="{89855D80-F239-4BF6-BD42-AD8F0978E0FB}" type="presOf" srcId="{0CF8A447-3975-48F3-AE95-7D57CA040A39}" destId="{05A255B6-2178-4309-8EC2-8A5D8AB8BD0E}" srcOrd="0" destOrd="0" presId="urn:microsoft.com/office/officeart/2018/5/layout/CenteredIconLabelDescriptionList"/>
    <dgm:cxn modelId="{AECA61A0-1F82-48DF-8377-3130BF61C4EA}" type="presOf" srcId="{9BB3FD12-64A5-4B98-B6EC-7CB47A54D5AE}" destId="{8CA99C09-C8A3-40F1-BD2C-B756B0CB3372}" srcOrd="0" destOrd="0" presId="urn:microsoft.com/office/officeart/2018/5/layout/CenteredIconLabelDescriptionList"/>
    <dgm:cxn modelId="{9A523BAF-F725-408F-BB15-A6349AC9FA7E}" type="presOf" srcId="{3FE88597-7FC4-45A7-AE9F-A31F8626CA70}" destId="{BE8EBF4E-952C-4114-85F2-E45AD9247883}" srcOrd="0" destOrd="0" presId="urn:microsoft.com/office/officeart/2018/5/layout/CenteredIconLabelDescriptionList"/>
    <dgm:cxn modelId="{1FBE0BBE-4AC9-430C-91D4-9A1FD46FD2D4}" srcId="{7C4DF84A-0E0E-48FD-A307-8263D29CB9B3}" destId="{DC17A1A4-F8FD-4355-A3AD-62962D0F169C}" srcOrd="1" destOrd="0" parTransId="{A9B356D8-A203-41E3-A847-C5AA6DCEF816}" sibTransId="{2BBF185C-481C-40F8-9473-896D6BC2816B}"/>
    <dgm:cxn modelId="{DB7924CF-1CE2-4DF5-950E-CF7FE281EF99}" srcId="{7C4DF84A-0E0E-48FD-A307-8263D29CB9B3}" destId="{0FC45231-3381-40CF-B882-BDB54873AA3B}" srcOrd="2" destOrd="0" parTransId="{B51B1EC3-8C1F-41CB-8464-619D05CB8003}" sibTransId="{93166072-538E-4BE3-8693-59F5812176B1}"/>
    <dgm:cxn modelId="{196C60E0-1FFB-46B8-9E00-80F1AB8D4546}" type="presOf" srcId="{71F4944A-AFE1-4946-84D8-B10D66906B2F}" destId="{0028FEE7-A9CF-4422-94A2-FA395395BC18}" srcOrd="0" destOrd="0" presId="urn:microsoft.com/office/officeart/2018/5/layout/CenteredIconLabelDescriptionList"/>
    <dgm:cxn modelId="{5F94F01B-A015-4A79-B8EF-D6D78D0E2F43}" type="presParOf" srcId="{9A218B49-687F-4DF4-B2C2-08763C66D000}" destId="{C24E1FFA-588F-4E61-8FF2-258181A53718}" srcOrd="0" destOrd="0" presId="urn:microsoft.com/office/officeart/2018/5/layout/CenteredIconLabelDescriptionList"/>
    <dgm:cxn modelId="{9F2C6785-A467-4E72-8F28-B7A0DC684187}" type="presParOf" srcId="{C24E1FFA-588F-4E61-8FF2-258181A53718}" destId="{0CB2DE33-BD3D-4A9D-AD57-D540F9B43F67}" srcOrd="0" destOrd="0" presId="urn:microsoft.com/office/officeart/2018/5/layout/CenteredIconLabelDescriptionList"/>
    <dgm:cxn modelId="{8B9B757A-D779-4550-9D37-CC994F3A74F8}" type="presParOf" srcId="{C24E1FFA-588F-4E61-8FF2-258181A53718}" destId="{DA535D1F-F89B-49D9-9848-137A8528723C}" srcOrd="1" destOrd="0" presId="urn:microsoft.com/office/officeart/2018/5/layout/CenteredIconLabelDescriptionList"/>
    <dgm:cxn modelId="{7E98D5A4-E00C-4CE7-94C0-ACA06D8AA8F3}" type="presParOf" srcId="{C24E1FFA-588F-4E61-8FF2-258181A53718}" destId="{0028FEE7-A9CF-4422-94A2-FA395395BC18}" srcOrd="2" destOrd="0" presId="urn:microsoft.com/office/officeart/2018/5/layout/CenteredIconLabelDescriptionList"/>
    <dgm:cxn modelId="{1D9794D3-867B-4392-8405-36ABF62153BD}" type="presParOf" srcId="{C24E1FFA-588F-4E61-8FF2-258181A53718}" destId="{BE3D99AD-2A7E-4A63-A03F-9FFEE146A25D}" srcOrd="3" destOrd="0" presId="urn:microsoft.com/office/officeart/2018/5/layout/CenteredIconLabelDescriptionList"/>
    <dgm:cxn modelId="{050774C0-16E5-4646-A8F2-383AC332E29E}" type="presParOf" srcId="{C24E1FFA-588F-4E61-8FF2-258181A53718}" destId="{8CA99C09-C8A3-40F1-BD2C-B756B0CB3372}" srcOrd="4" destOrd="0" presId="urn:microsoft.com/office/officeart/2018/5/layout/CenteredIconLabelDescriptionList"/>
    <dgm:cxn modelId="{24750844-8487-43E8-9ADA-F4018C09DDF4}" type="presParOf" srcId="{9A218B49-687F-4DF4-B2C2-08763C66D000}" destId="{50115DDF-FF4A-4DAD-8C5E-ADB2E64A9CBA}" srcOrd="1" destOrd="0" presId="urn:microsoft.com/office/officeart/2018/5/layout/CenteredIconLabelDescriptionList"/>
    <dgm:cxn modelId="{80DC1315-BAF4-4C27-AF30-962A5CFEE868}" type="presParOf" srcId="{9A218B49-687F-4DF4-B2C2-08763C66D000}" destId="{9428E56E-5AB2-4E1C-9C4B-8EEC51CB8199}" srcOrd="2" destOrd="0" presId="urn:microsoft.com/office/officeart/2018/5/layout/CenteredIconLabelDescriptionList"/>
    <dgm:cxn modelId="{E15E4FB1-0F6D-4C6C-A58D-616D6EB3A7C0}" type="presParOf" srcId="{9428E56E-5AB2-4E1C-9C4B-8EEC51CB8199}" destId="{7EF8684B-825F-49A9-9F52-038D11A168F9}" srcOrd="0" destOrd="0" presId="urn:microsoft.com/office/officeart/2018/5/layout/CenteredIconLabelDescriptionList"/>
    <dgm:cxn modelId="{A6DB48D8-E6DB-480E-A13E-22E52AAF3B6A}" type="presParOf" srcId="{9428E56E-5AB2-4E1C-9C4B-8EEC51CB8199}" destId="{43579876-2BC9-4CF0-8F53-48623CE1C05C}" srcOrd="1" destOrd="0" presId="urn:microsoft.com/office/officeart/2018/5/layout/CenteredIconLabelDescriptionList"/>
    <dgm:cxn modelId="{1509D89D-2871-450F-9AEB-62DC7C1E0BB0}" type="presParOf" srcId="{9428E56E-5AB2-4E1C-9C4B-8EEC51CB8199}" destId="{D8A44A24-5518-43E5-AFC7-AC0B0201CDCE}" srcOrd="2" destOrd="0" presId="urn:microsoft.com/office/officeart/2018/5/layout/CenteredIconLabelDescriptionList"/>
    <dgm:cxn modelId="{68706783-595C-40C1-AEF3-3C56405F6CD4}" type="presParOf" srcId="{9428E56E-5AB2-4E1C-9C4B-8EEC51CB8199}" destId="{D8357D92-EE1B-410C-9E5A-72F9199B20D7}" srcOrd="3" destOrd="0" presId="urn:microsoft.com/office/officeart/2018/5/layout/CenteredIconLabelDescriptionList"/>
    <dgm:cxn modelId="{4DA18158-752E-48E6-8C2A-FE9D44E8495E}" type="presParOf" srcId="{9428E56E-5AB2-4E1C-9C4B-8EEC51CB8199}" destId="{05A255B6-2178-4309-8EC2-8A5D8AB8BD0E}" srcOrd="4" destOrd="0" presId="urn:microsoft.com/office/officeart/2018/5/layout/CenteredIconLabelDescriptionList"/>
    <dgm:cxn modelId="{5D6A1BA3-553D-48EB-AA89-E087DFFB3E27}" type="presParOf" srcId="{9A218B49-687F-4DF4-B2C2-08763C66D000}" destId="{18E7DB65-B9FD-4715-B298-EBD95CA5ACBB}" srcOrd="3" destOrd="0" presId="urn:microsoft.com/office/officeart/2018/5/layout/CenteredIconLabelDescriptionList"/>
    <dgm:cxn modelId="{7D0DD54C-3DB0-4B15-B40E-80E502D1EEC8}" type="presParOf" srcId="{9A218B49-687F-4DF4-B2C2-08763C66D000}" destId="{E9604807-BC3A-4A8A-84CD-C21F6B7DCC7D}" srcOrd="4" destOrd="0" presId="urn:microsoft.com/office/officeart/2018/5/layout/CenteredIconLabelDescriptionList"/>
    <dgm:cxn modelId="{5F7712EB-4DA7-40DB-9227-CA6761BFCB16}" type="presParOf" srcId="{E9604807-BC3A-4A8A-84CD-C21F6B7DCC7D}" destId="{C2DFA9A1-D6C6-41A5-A12D-D6E44F9F79E3}" srcOrd="0" destOrd="0" presId="urn:microsoft.com/office/officeart/2018/5/layout/CenteredIconLabelDescriptionList"/>
    <dgm:cxn modelId="{9B19476C-2FF1-4518-B4B7-71C8710400AA}" type="presParOf" srcId="{E9604807-BC3A-4A8A-84CD-C21F6B7DCC7D}" destId="{0B9DDEC8-9614-45C2-AC50-D187C7449DB8}" srcOrd="1" destOrd="0" presId="urn:microsoft.com/office/officeart/2018/5/layout/CenteredIconLabelDescriptionList"/>
    <dgm:cxn modelId="{D98EACE1-B118-4163-BF0D-5E484B8BAD0B}" type="presParOf" srcId="{E9604807-BC3A-4A8A-84CD-C21F6B7DCC7D}" destId="{1CC4EA85-F439-4F08-999E-52C501B6EEF5}" srcOrd="2" destOrd="0" presId="urn:microsoft.com/office/officeart/2018/5/layout/CenteredIconLabelDescriptionList"/>
    <dgm:cxn modelId="{BCADDDDB-8AF3-4AE3-924F-EE2A8B5E403D}" type="presParOf" srcId="{E9604807-BC3A-4A8A-84CD-C21F6B7DCC7D}" destId="{131847F8-FF3B-4706-8352-13B6107C81BD}" srcOrd="3" destOrd="0" presId="urn:microsoft.com/office/officeart/2018/5/layout/CenteredIconLabelDescriptionList"/>
    <dgm:cxn modelId="{7DA86382-6145-443E-AF92-FEA0C09F4BCF}" type="presParOf" srcId="{E9604807-BC3A-4A8A-84CD-C21F6B7DCC7D}" destId="{BE8EBF4E-952C-4114-85F2-E45AD92478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DE33-BD3D-4A9D-AD57-D540F9B43F67}">
      <dsp:nvSpPr>
        <dsp:cNvPr id="0" name=""/>
        <dsp:cNvSpPr/>
      </dsp:nvSpPr>
      <dsp:spPr>
        <a:xfrm>
          <a:off x="1228491" y="461794"/>
          <a:ext cx="518576" cy="589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8FEE7-A9CF-4422-94A2-FA395395BC18}">
      <dsp:nvSpPr>
        <dsp:cNvPr id="0" name=""/>
        <dsp:cNvSpPr/>
      </dsp:nvSpPr>
      <dsp:spPr>
        <a:xfrm>
          <a:off x="4888" y="1262880"/>
          <a:ext cx="2965781" cy="91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Betting has become increasingly popular since the legalization of it across many different states in the US</a:t>
          </a:r>
        </a:p>
      </dsp:txBody>
      <dsp:txXfrm>
        <a:off x="4888" y="1262880"/>
        <a:ext cx="2965781" cy="917538"/>
      </dsp:txXfrm>
    </dsp:sp>
    <dsp:sp modelId="{8CA99C09-C8A3-40F1-BD2C-B756B0CB3372}">
      <dsp:nvSpPr>
        <dsp:cNvPr id="0" name=""/>
        <dsp:cNvSpPr/>
      </dsp:nvSpPr>
      <dsp:spPr>
        <a:xfrm>
          <a:off x="4888" y="2233978"/>
          <a:ext cx="2965781" cy="80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Betting from your phone as grown with the improvement of technology as well</a:t>
          </a:r>
        </a:p>
      </dsp:txBody>
      <dsp:txXfrm>
        <a:off x="4888" y="2233978"/>
        <a:ext cx="2965781" cy="809426"/>
      </dsp:txXfrm>
    </dsp:sp>
    <dsp:sp modelId="{7EF8684B-825F-49A9-9F52-038D11A168F9}">
      <dsp:nvSpPr>
        <dsp:cNvPr id="0" name=""/>
        <dsp:cNvSpPr/>
      </dsp:nvSpPr>
      <dsp:spPr>
        <a:xfrm>
          <a:off x="4605729" y="413613"/>
          <a:ext cx="733685" cy="7822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44A24-5518-43E5-AFC7-AC0B0201CDCE}">
      <dsp:nvSpPr>
        <dsp:cNvPr id="0" name=""/>
        <dsp:cNvSpPr/>
      </dsp:nvSpPr>
      <dsp:spPr>
        <a:xfrm>
          <a:off x="3489681" y="1311062"/>
          <a:ext cx="2965781" cy="91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Most NBA bets are placed using the American Odds system which gives a value positive or negative to determine your money won</a:t>
          </a:r>
        </a:p>
      </dsp:txBody>
      <dsp:txXfrm>
        <a:off x="3489681" y="1311062"/>
        <a:ext cx="2965781" cy="917538"/>
      </dsp:txXfrm>
    </dsp:sp>
    <dsp:sp modelId="{05A255B6-2178-4309-8EC2-8A5D8AB8BD0E}">
      <dsp:nvSpPr>
        <dsp:cNvPr id="0" name=""/>
        <dsp:cNvSpPr/>
      </dsp:nvSpPr>
      <dsp:spPr>
        <a:xfrm>
          <a:off x="3489681" y="2282160"/>
          <a:ext cx="2965781" cy="80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EX: +100 or Even would win you your wagered amount, -200 would win you half of your wagered amount, +200 would win you double your wagered amount</a:t>
          </a:r>
        </a:p>
      </dsp:txBody>
      <dsp:txXfrm>
        <a:off x="3489681" y="2282160"/>
        <a:ext cx="2965781" cy="809426"/>
      </dsp:txXfrm>
    </dsp:sp>
    <dsp:sp modelId="{C2DFA9A1-D6C6-41A5-A12D-D6E44F9F79E3}">
      <dsp:nvSpPr>
        <dsp:cNvPr id="0" name=""/>
        <dsp:cNvSpPr/>
      </dsp:nvSpPr>
      <dsp:spPr>
        <a:xfrm>
          <a:off x="8090522" y="413613"/>
          <a:ext cx="733685" cy="7822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4EA85-F439-4F08-999E-52C501B6EEF5}">
      <dsp:nvSpPr>
        <dsp:cNvPr id="0" name=""/>
        <dsp:cNvSpPr/>
      </dsp:nvSpPr>
      <dsp:spPr>
        <a:xfrm>
          <a:off x="6974474" y="1311062"/>
          <a:ext cx="2965781" cy="91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One of the more popular bets is betting on the Over/Under of total points in an NBA game</a:t>
          </a:r>
        </a:p>
      </dsp:txBody>
      <dsp:txXfrm>
        <a:off x="6974474" y="1311062"/>
        <a:ext cx="2965781" cy="917538"/>
      </dsp:txXfrm>
    </dsp:sp>
    <dsp:sp modelId="{BE8EBF4E-952C-4114-85F2-E45AD9247883}">
      <dsp:nvSpPr>
        <dsp:cNvPr id="0" name=""/>
        <dsp:cNvSpPr/>
      </dsp:nvSpPr>
      <dsp:spPr>
        <a:xfrm>
          <a:off x="6974474" y="2282160"/>
          <a:ext cx="2965781" cy="80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Sportsbooks set a number like 215.5 and as a bettor you decide if the total point will be over or under that amount</a:t>
          </a:r>
          <a:endParaRPr lang="en-US" sz="1400" kern="1200" dirty="0"/>
        </a:p>
      </dsp:txBody>
      <dsp:txXfrm>
        <a:off x="6974474" y="2282160"/>
        <a:ext cx="2965781" cy="80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7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8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1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5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6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sketball dropping into a basketball hoop">
            <a:extLst>
              <a:ext uri="{FF2B5EF4-FFF2-40B4-BE49-F238E27FC236}">
                <a16:creationId xmlns:a16="http://schemas.microsoft.com/office/drawing/2014/main" id="{AA05547C-37DE-3DA9-DA93-B1661376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940" b="37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2339B-2C46-3E0F-2E37-8642B6E1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  <a:latin typeface="Sitka Text Semibold" pitchFamily="2" charset="0"/>
              </a:rPr>
              <a:t>Predicting Bets on the NBA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3B86-4828-3DC7-789C-9F36CF73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itka Text Semibold" panose="020F0502020204030204" pitchFamily="2" charset="0"/>
              </a:rPr>
              <a:t>Cole, Hunter, Taylor, Ryan, Talon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0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98AD-597A-A01B-FBA2-ED8CFE66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DC98-B692-3328-94C8-DACD3A71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Sports are hard to predict</a:t>
            </a:r>
          </a:p>
          <a:p>
            <a:r>
              <a:rPr lang="en-US" dirty="0"/>
              <a:t>Future Considerations</a:t>
            </a:r>
          </a:p>
          <a:p>
            <a:pPr lvl="1"/>
            <a:r>
              <a:rPr lang="en-US" dirty="0"/>
              <a:t>Kelly Criterion</a:t>
            </a:r>
          </a:p>
          <a:p>
            <a:pPr lvl="1"/>
            <a:r>
              <a:rPr lang="en-US" dirty="0"/>
              <a:t>More Team Statistics to use</a:t>
            </a:r>
          </a:p>
          <a:p>
            <a:pPr lvl="1"/>
            <a:r>
              <a:rPr lang="en-US" dirty="0"/>
              <a:t>Weight Hot Streaks in the Model</a:t>
            </a:r>
          </a:p>
        </p:txBody>
      </p:sp>
    </p:spTree>
    <p:extLst>
      <p:ext uri="{BB962C8B-B14F-4D97-AF65-F5344CB8AC3E}">
        <p14:creationId xmlns:p14="http://schemas.microsoft.com/office/powerpoint/2010/main" val="41222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EF69A6-3443-481F-9636-8056FD3C0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B33-1CD5-9C95-B98F-0994B8FD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76337"/>
            <a:ext cx="9601196" cy="1263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DA9DDA-6708-4E6F-8A09-90C6007D4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9"/>
            <a:ext cx="11218182" cy="40759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E42D4-A338-40E9-8211-9443164F3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977" y="659525"/>
            <a:ext cx="10890504" cy="374904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CFEBE-8574-47E1-69CA-C5F3EBF2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59518"/>
              </p:ext>
            </p:extLst>
          </p:nvPr>
        </p:nvGraphicFramePr>
        <p:xfrm>
          <a:off x="1129605" y="798286"/>
          <a:ext cx="9945145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57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F1C34D7E-953B-44DA-B16C-9F95AF4D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57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598-B08E-D971-79C9-552A898D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D6D8-A08E-03BD-83F2-250BD8CF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4ABDE-7E79-B299-6CA7-ED637962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319" cy="69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CC4B-44CF-BC0E-F0BE-1559DFAE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9871-70F6-8EE2-F784-128EC04D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61845-8097-1667-C61D-930D1115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0476-7AB2-3A9B-C2AC-061AC246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79BF-4F8D-8D59-A799-14E11E70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262626"/>
                </a:solidFill>
              </a:rPr>
              <a:t>Added a column that gave us the actual points combined</a:t>
            </a:r>
          </a:p>
          <a:p>
            <a:r>
              <a:rPr lang="en-US" sz="2000" dirty="0">
                <a:solidFill>
                  <a:srgbClr val="262626"/>
                </a:solidFill>
              </a:rPr>
              <a:t>Added columns for each team’s last 10 games</a:t>
            </a:r>
          </a:p>
          <a:p>
            <a:pPr lvl="1"/>
            <a:r>
              <a:rPr lang="en-US" sz="1600" dirty="0">
                <a:solidFill>
                  <a:srgbClr val="262626"/>
                </a:solidFill>
              </a:rPr>
              <a:t>Rolling Average for Points for and against</a:t>
            </a:r>
          </a:p>
          <a:p>
            <a:r>
              <a:rPr lang="en-US" sz="2000" dirty="0">
                <a:solidFill>
                  <a:srgbClr val="262626"/>
                </a:solidFill>
              </a:rPr>
              <a:t>Added columns that told us if the bet that won was an over or an under</a:t>
            </a:r>
          </a:p>
          <a:p>
            <a:pPr lvl="1"/>
            <a:r>
              <a:rPr lang="en-US" sz="1800" dirty="0">
                <a:solidFill>
                  <a:srgbClr val="262626"/>
                </a:solidFill>
              </a:rPr>
              <a:t>These columns were crucial for our model’s predictions</a:t>
            </a:r>
          </a:p>
          <a:p>
            <a:r>
              <a:rPr lang="en-US" sz="2000" dirty="0">
                <a:solidFill>
                  <a:srgbClr val="262626"/>
                </a:solidFill>
              </a:rPr>
              <a:t>Ignored columns on FG%, FG3%, and Rebound%</a:t>
            </a:r>
          </a:p>
          <a:p>
            <a:pPr lvl="1"/>
            <a:r>
              <a:rPr lang="en-US" sz="1800" dirty="0">
                <a:solidFill>
                  <a:srgbClr val="262626"/>
                </a:solidFill>
              </a:rPr>
              <a:t>These columns could be beneficial for future models or other model frameworks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C836D688-C522-2A13-C51B-F26E89F0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5602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8BF2-083A-2A90-9347-13962BC4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DD58-353A-BA97-B19D-391018CD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Suspensions, Injuries, or Rest Days</a:t>
            </a:r>
          </a:p>
          <a:p>
            <a:r>
              <a:rPr lang="en-US" dirty="0"/>
              <a:t>Refs are unpredictable and change game to game</a:t>
            </a:r>
          </a:p>
          <a:p>
            <a:r>
              <a:rPr lang="en-US" dirty="0"/>
              <a:t>Players have hot and cold streaks</a:t>
            </a:r>
          </a:p>
          <a:p>
            <a:r>
              <a:rPr lang="en-US" dirty="0"/>
              <a:t>Tanking in the NBA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B92AD1F8-3FD2-E52C-D71D-025A1BD4A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48" y="3657599"/>
            <a:ext cx="3077980" cy="23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3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96A-76FF-804A-3EF2-097E22E5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9812-74A4-58CD-4894-B69E94F6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two methods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incorporated </a:t>
            </a:r>
            <a:r>
              <a:rPr lang="en-US" dirty="0" err="1"/>
              <a:t>Sklearn</a:t>
            </a:r>
            <a:r>
              <a:rPr lang="en-US" dirty="0"/>
              <a:t> and made predictions on what bet it on the over/under it thought would win</a:t>
            </a:r>
          </a:p>
          <a:p>
            <a:pPr lvl="1"/>
            <a:r>
              <a:rPr lang="en-US" dirty="0"/>
              <a:t>Used the last 10 games of each team’s performance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incorporated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and made predictions based on the previous game’s Over/Under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3917A-7DD1-075D-9C00-DA43EA29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61" y="4970106"/>
            <a:ext cx="3550879" cy="8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5328-A4DD-F459-03BE-39BFCBD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A8F4-ACD6-82DC-352E-DC2FA808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successful as we hoped </a:t>
            </a:r>
          </a:p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327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Sitka Text Semibold</vt:lpstr>
      <vt:lpstr>Organic</vt:lpstr>
      <vt:lpstr>Predicting Bets on the NBA Season</vt:lpstr>
      <vt:lpstr>Background </vt:lpstr>
      <vt:lpstr>PowerPoint Presentation</vt:lpstr>
      <vt:lpstr>PowerPoint Presentation</vt:lpstr>
      <vt:lpstr>PowerPoint Presentation</vt:lpstr>
      <vt:lpstr>Data Development</vt:lpstr>
      <vt:lpstr>Possible Flaws</vt:lpstr>
      <vt:lpstr>Models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Bets on the NBA Season</dc:title>
  <dc:creator>Talon Mehta</dc:creator>
  <cp:lastModifiedBy>Taloon US</cp:lastModifiedBy>
  <cp:revision>1</cp:revision>
  <dcterms:created xsi:type="dcterms:W3CDTF">2023-08-08T00:58:15Z</dcterms:created>
  <dcterms:modified xsi:type="dcterms:W3CDTF">2023-08-08T23:33:00Z</dcterms:modified>
</cp:coreProperties>
</file>