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9906000" cy="6858000" type="A4"/>
  <p:notesSz cx="6794500" cy="9906000"/>
  <p:defaultTextStyle>
    <a:defPPr>
      <a:defRPr lang="en-US"/>
    </a:defPPr>
    <a:lvl1pPr marL="0" algn="l" defTabSz="957816" rtl="0" eaLnBrk="1" latinLnBrk="0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08" algn="l" defTabSz="957816" rtl="0" eaLnBrk="1" latinLnBrk="0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16" algn="l" defTabSz="957816" rtl="0" eaLnBrk="1" latinLnBrk="0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24" algn="l" defTabSz="957816" rtl="0" eaLnBrk="1" latinLnBrk="0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31" algn="l" defTabSz="957816" rtl="0" eaLnBrk="1" latinLnBrk="0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39" algn="l" defTabSz="957816" rtl="0" eaLnBrk="1" latinLnBrk="0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447" algn="l" defTabSz="957816" rtl="0" eaLnBrk="1" latinLnBrk="0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355" algn="l" defTabSz="957816" rtl="0" eaLnBrk="1" latinLnBrk="0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263" algn="l" defTabSz="957816" rtl="0" eaLnBrk="1" latinLnBrk="0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0" d="100"/>
          <a:sy n="60" d="100"/>
        </p:scale>
        <p:origin x="1017" y="6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1D79-638F-4648-B11E-DC5A88905F56}" type="datetimeFigureOut">
              <a:rPr lang="en-GB" smtClean="0"/>
              <a:t>06/10/2014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D483-964F-4D5E-A086-0C43A4107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17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1D79-638F-4648-B11E-DC5A88905F56}" type="datetimeFigureOut">
              <a:rPr lang="en-GB" smtClean="0"/>
              <a:t>06/10/2014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D483-964F-4D5E-A086-0C43A4107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84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1D79-638F-4648-B11E-DC5A88905F56}" type="datetimeFigureOut">
              <a:rPr lang="en-GB" smtClean="0"/>
              <a:t>06/10/2014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D483-964F-4D5E-A086-0C43A4107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77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1D79-638F-4648-B11E-DC5A88905F56}" type="datetimeFigureOut">
              <a:rPr lang="en-GB" smtClean="0"/>
              <a:t>06/10/2014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D483-964F-4D5E-A086-0C43A4107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3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1D79-638F-4648-B11E-DC5A88905F56}" type="datetimeFigureOut">
              <a:rPr lang="en-GB" smtClean="0"/>
              <a:t>06/10/2014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D483-964F-4D5E-A086-0C43A4107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25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1D79-638F-4648-B11E-DC5A88905F56}" type="datetimeFigureOut">
              <a:rPr lang="en-GB" smtClean="0"/>
              <a:t>06/10/2014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D483-964F-4D5E-A086-0C43A4107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6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1D79-638F-4648-B11E-DC5A88905F56}" type="datetimeFigureOut">
              <a:rPr lang="en-GB" smtClean="0"/>
              <a:t>06/10/2014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D483-964F-4D5E-A086-0C43A4107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7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1D79-638F-4648-B11E-DC5A88905F56}" type="datetimeFigureOut">
              <a:rPr lang="en-GB" smtClean="0"/>
              <a:t>06/10/2014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D483-964F-4D5E-A086-0C43A4107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20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1D79-638F-4648-B11E-DC5A88905F56}" type="datetimeFigureOut">
              <a:rPr lang="en-GB" smtClean="0"/>
              <a:t>06/10/2014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D483-964F-4D5E-A086-0C43A4107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23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1D79-638F-4648-B11E-DC5A88905F56}" type="datetimeFigureOut">
              <a:rPr lang="en-GB" smtClean="0"/>
              <a:t>06/10/2014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D483-964F-4D5E-A086-0C43A4107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48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1D79-638F-4648-B11E-DC5A88905F56}" type="datetimeFigureOut">
              <a:rPr lang="en-GB" smtClean="0"/>
              <a:t>06/10/2014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D483-964F-4D5E-A086-0C43A4107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74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C1D79-638F-4648-B11E-DC5A88905F56}" type="datetimeFigureOut">
              <a:rPr lang="en-GB" smtClean="0"/>
              <a:t>06/10/2014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CD483-964F-4D5E-A086-0C43A4107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57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360000" y="487216"/>
            <a:ext cx="0" cy="612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60000" y="6607216"/>
            <a:ext cx="612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487216"/>
            <a:ext cx="1800000" cy="180000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0" y="4087216"/>
            <a:ext cx="1800000" cy="1800000"/>
          </a:xfrm>
          <a:prstGeom prst="rect">
            <a:avLst/>
          </a:prstGeom>
        </p:spPr>
      </p:pic>
      <p:pic>
        <p:nvPicPr>
          <p:cNvPr id="12" name="Picture 1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4087216"/>
            <a:ext cx="1800000" cy="180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16702" y="6056010"/>
            <a:ext cx="898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Imprint MT Shadow" panose="04020605060303030202" pitchFamily="82" charset="0"/>
              </a:rPr>
              <a:t>2 (Y)</a:t>
            </a:r>
            <a:endParaRPr lang="en-GB" sz="2400" dirty="0">
              <a:latin typeface="Imprint MT Shadow" panose="04020605060303030202" pitchFamily="8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0000" y="43638"/>
            <a:ext cx="898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Imprint MT Shadow" panose="04020605060303030202" pitchFamily="82" charset="0"/>
              </a:rPr>
              <a:t>1</a:t>
            </a:r>
            <a:r>
              <a:rPr lang="en-GB" sz="2400" dirty="0" smtClean="0">
                <a:latin typeface="Imprint MT Shadow" panose="04020605060303030202" pitchFamily="82" charset="0"/>
              </a:rPr>
              <a:t> (Z)</a:t>
            </a:r>
            <a:endParaRPr lang="en-GB" sz="2400" dirty="0"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2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8</Words>
  <Application>Microsoft Office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Imprint MT Shadow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Pidgeon</dc:creator>
  <cp:lastModifiedBy>John Pidgeon</cp:lastModifiedBy>
  <cp:revision>3</cp:revision>
  <cp:lastPrinted>2014-10-06T03:24:46Z</cp:lastPrinted>
  <dcterms:created xsi:type="dcterms:W3CDTF">2014-10-06T03:03:30Z</dcterms:created>
  <dcterms:modified xsi:type="dcterms:W3CDTF">2014-10-06T03:27:05Z</dcterms:modified>
</cp:coreProperties>
</file>