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9" r:id="rId3"/>
    <p:sldId id="262" r:id="rId4"/>
    <p:sldId id="263" r:id="rId5"/>
    <p:sldId id="264" r:id="rId6"/>
    <p:sldId id="270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9AA3AF"/>
    <a:srgbClr val="E8E8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82491-46FC-4147-AB1C-C4129E607B0B}" type="datetimeFigureOut">
              <a:rPr lang="zh-CN" altLang="en-US" smtClean="0"/>
              <a:pPr/>
              <a:t>2016/5/2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87451-92CC-4E1A-8A68-AE0428D8FF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DA26C-6296-45F2-A41A-A004AE7AAA1B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71CFE-E619-429F-BE3E-F1E0B9A2C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8951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C7F31-3331-4EF5-A98A-6A2D6951A566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51801-1D50-465A-83E4-1093F5903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354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D5D9E-86F3-4132-ACE9-D3165718988E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76570-5AFE-4EA8-AC69-C94FC7E0C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250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7EE19-83F1-4D0B-9490-F1C09769603B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C5824-29FD-4FC1-BF42-98732F32A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102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7DAE30-8349-4899-8CED-ACD368A56C08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8A05D-2533-420A-A885-D880A86E6F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272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7FF74-EA04-4E3D-A856-EB70BCFF3C51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099E0-400D-4C1C-BEB7-801C2E9E1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740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13B5E2-B6E8-41ED-B289-E945BEF46E2E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7B0BB-5282-4269-949D-3E969D5F4B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91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4DE3D-3717-416D-B3E9-F7C6684BA783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C605-74D7-4A29-A839-B755C400E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500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A93CF-4A71-4FE3-9069-625B60A77BD7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BE4DA-C95E-411E-92F8-A414F2881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9230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35A95-85F7-4689-9670-1D851BEB325F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4BFA4-ED49-4BCE-B3CF-4A42B6ACB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951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635C-ECE0-4F67-833D-EAA5CA3C2081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E1C50-2E70-4B42-B0FB-1DD93CB3F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000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0555A72-B638-4377-BE69-53818133E494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65D7E7-B32E-45DA-A524-CE1E8DAC99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0" y="248363"/>
            <a:ext cx="86693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000" b="1" dirty="0" smtClean="0"/>
              <a:t>EECS767 </a:t>
            </a:r>
            <a:r>
              <a:rPr lang="en-US" altLang="en-US" sz="3000" b="1" dirty="0" smtClean="0">
                <a:cs typeface="Arial" panose="020B0604020202020204" pitchFamily="34" charset="0"/>
              </a:rPr>
              <a:t>Final project:</a:t>
            </a:r>
          </a:p>
          <a:p>
            <a:pPr algn="ctr" eaLnBrk="1" hangingPunct="1"/>
            <a:r>
              <a:rPr lang="en-US" altLang="en-US" sz="3000" b="1" dirty="0" smtClean="0">
                <a:cs typeface="Arial" panose="020B0604020202020204" pitchFamily="34" charset="0"/>
              </a:rPr>
              <a:t>KU </a:t>
            </a:r>
            <a:r>
              <a:rPr lang="en-US" sz="3000" b="1" dirty="0" smtClean="0"/>
              <a:t>Information Retrieval System</a:t>
            </a:r>
            <a:endParaRPr lang="en-US" altLang="en-US" sz="3000" b="1" dirty="0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z="2000" b="1" dirty="0">
              <a:cs typeface="Arial" panose="020B0604020202020204" pitchFamily="34" charset="0"/>
            </a:endParaRPr>
          </a:p>
        </p:txBody>
      </p:sp>
      <p:pic>
        <p:nvPicPr>
          <p:cNvPr id="1331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90726" y="2792223"/>
            <a:ext cx="6777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Xi Chen, Yang Tian, Yuanwei Wu</a:t>
            </a:r>
          </a:p>
          <a:p>
            <a:pPr algn="r"/>
            <a:r>
              <a:rPr lang="en-US" dirty="0" smtClean="0"/>
              <a:t>Instructor: Prof. Bo Luo</a:t>
            </a:r>
          </a:p>
          <a:p>
            <a:pPr algn="r"/>
            <a:r>
              <a:rPr lang="en-US" dirty="0" smtClean="0"/>
              <a:t>5-3-2016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1CFE-E619-429F-BE3E-F1E0B9A2C63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3812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565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399" y="238125"/>
            <a:ext cx="7572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Contents:</a:t>
            </a:r>
          </a:p>
          <a:p>
            <a:pPr marL="457200" indent="-457200">
              <a:buAutoNum type="arabicPeriod"/>
            </a:pPr>
            <a:r>
              <a:rPr lang="en-US" dirty="0" smtClean="0"/>
              <a:t>Architecture</a:t>
            </a:r>
          </a:p>
          <a:p>
            <a:pPr marL="457200" indent="-457200">
              <a:buAutoNum type="arabicPeriod"/>
            </a:pPr>
            <a:r>
              <a:rPr lang="en-US" dirty="0" smtClean="0"/>
              <a:t>Preprocessing</a:t>
            </a:r>
          </a:p>
          <a:p>
            <a:pPr marL="457200" indent="-457200">
              <a:buAutoNum type="arabicPeriod"/>
            </a:pPr>
            <a:r>
              <a:rPr lang="en-US" dirty="0" smtClean="0"/>
              <a:t>Web Crawler</a:t>
            </a:r>
          </a:p>
          <a:p>
            <a:pPr marL="457200" indent="-457200">
              <a:buAutoNum type="arabicPeriod"/>
            </a:pPr>
            <a:r>
              <a:rPr lang="en-US" dirty="0" smtClean="0"/>
              <a:t>Boolean Model &amp; Vector Space Model</a:t>
            </a:r>
          </a:p>
          <a:p>
            <a:pPr marL="457200" indent="-457200">
              <a:buAutoNum type="arabicPeriod"/>
            </a:pPr>
            <a:r>
              <a:rPr lang="en-US" dirty="0" smtClean="0"/>
              <a:t>Term Proximity</a:t>
            </a:r>
          </a:p>
          <a:p>
            <a:pPr marL="457200" indent="-457200">
              <a:buAutoNum type="arabicPeriod"/>
            </a:pPr>
            <a:r>
              <a:rPr lang="en-US" dirty="0" smtClean="0"/>
              <a:t>Relevance Feedback</a:t>
            </a:r>
          </a:p>
          <a:p>
            <a:pPr marL="457200" indent="-457200">
              <a:buAutoNum type="arabicPeriod"/>
            </a:pPr>
            <a:r>
              <a:rPr lang="en-US" dirty="0" smtClean="0"/>
              <a:t>Demo Time</a:t>
            </a:r>
          </a:p>
          <a:p>
            <a:pPr marL="457200" indent="-457200">
              <a:buAutoNum type="arabicPeriod"/>
            </a:pPr>
            <a:r>
              <a:rPr lang="en-US" dirty="0" smtClean="0"/>
              <a:t>Q &amp; 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419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864" y="3340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82" y="440478"/>
            <a:ext cx="716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1.1 Programming language: Python &amp; PHP</a:t>
            </a:r>
          </a:p>
          <a:p>
            <a:r>
              <a:rPr lang="en-US" altLang="zh-CN" sz="1800" dirty="0" smtClean="0"/>
              <a:t>1.2 The architecture of our search engine: three versions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196140" y="5569657"/>
            <a:ext cx="681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1800" dirty="0" smtClean="0"/>
              <a:t>Fig 1. Architecture of our search engines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77424" y="2299087"/>
            <a:ext cx="8102261" cy="2122796"/>
            <a:chOff x="95536" y="2162607"/>
            <a:chExt cx="8102261" cy="212279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2400" y="2162607"/>
              <a:ext cx="8045397" cy="2122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矩形 10"/>
            <p:cNvSpPr/>
            <p:nvPr/>
          </p:nvSpPr>
          <p:spPr>
            <a:xfrm>
              <a:off x="95536" y="2162607"/>
              <a:ext cx="8102261" cy="21227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4447" y="3889612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0000"/>
                  </a:solidFill>
                </a:rPr>
                <a:t>Search Engine 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8752" y="1544263"/>
            <a:ext cx="8197797" cy="3055044"/>
            <a:chOff x="56864" y="1407783"/>
            <a:chExt cx="8197797" cy="3055044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25495" y="1476023"/>
              <a:ext cx="1150397" cy="60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矩形 11"/>
            <p:cNvSpPr/>
            <p:nvPr/>
          </p:nvSpPr>
          <p:spPr>
            <a:xfrm>
              <a:off x="56864" y="1407783"/>
              <a:ext cx="8197797" cy="305504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46" y="1506667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00B0F0"/>
                  </a:solidFill>
                </a:rPr>
                <a:t>Search Engine 2</a:t>
              </a:r>
              <a:endParaRPr lang="zh-CN" altLang="en-US" sz="18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8752" y="1223288"/>
            <a:ext cx="8377451" cy="4249463"/>
            <a:chOff x="56864" y="1086808"/>
            <a:chExt cx="8377451" cy="4249463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72869" y="4599306"/>
              <a:ext cx="1357615" cy="597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矩形 12"/>
            <p:cNvSpPr/>
            <p:nvPr/>
          </p:nvSpPr>
          <p:spPr>
            <a:xfrm>
              <a:off x="56864" y="1086808"/>
              <a:ext cx="8377451" cy="4249463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84090" y="4788597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00B050"/>
                  </a:solidFill>
                </a:rPr>
                <a:t>Search Engine 3</a:t>
              </a:r>
              <a:endParaRPr lang="zh-CN" altLang="en-US" sz="18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4192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47053"/>
            <a:ext cx="300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Preprocessing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4159" y="545068"/>
            <a:ext cx="91535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2.1 </a:t>
            </a:r>
            <a:r>
              <a:rPr lang="en-US" altLang="zh-CN" sz="1800" b="1" dirty="0" smtClean="0"/>
              <a:t>Tokenization for each Document </a:t>
            </a:r>
            <a:r>
              <a:rPr lang="en-US" altLang="zh-CN" sz="1800" dirty="0" smtClean="0"/>
              <a:t>(provided 91 files and crawled 401 files):</a:t>
            </a:r>
          </a:p>
          <a:p>
            <a:r>
              <a:rPr lang="en-US" altLang="zh-CN" sz="1800" dirty="0" smtClean="0"/>
              <a:t>a). Remove the HTML tags</a:t>
            </a:r>
          </a:p>
          <a:p>
            <a:r>
              <a:rPr lang="en-US" altLang="zh-CN" sz="1800" dirty="0" smtClean="0"/>
              <a:t>b). Excluding spaces and punctuations</a:t>
            </a:r>
          </a:p>
          <a:p>
            <a:r>
              <a:rPr lang="en-US" altLang="zh-CN" sz="1800" dirty="0" smtClean="0"/>
              <a:t>c). Convert into lower case  </a:t>
            </a:r>
          </a:p>
          <a:p>
            <a:r>
              <a:rPr lang="en-US" altLang="zh-CN" sz="1800" dirty="0" smtClean="0"/>
              <a:t>d). Using NLTK package to remove stop list and do Porter stemming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2.2 </a:t>
            </a:r>
            <a:r>
              <a:rPr lang="en-US" altLang="zh-CN" sz="1800" b="1" dirty="0" smtClean="0"/>
              <a:t>Preprocessing for Query</a:t>
            </a:r>
          </a:p>
          <a:p>
            <a:r>
              <a:rPr lang="en-US" altLang="zh-CN" sz="1800" dirty="0" smtClean="0"/>
              <a:t>Remove stop list and do Porter stemming</a:t>
            </a:r>
          </a:p>
          <a:p>
            <a:endParaRPr lang="zh-CN" alt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059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47053"/>
            <a:ext cx="351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Web </a:t>
            </a:r>
            <a:r>
              <a:rPr lang="en-US" dirty="0"/>
              <a:t>C</a:t>
            </a:r>
            <a:r>
              <a:rPr lang="en-US" dirty="0" smtClean="0"/>
              <a:t>rawler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339" y="5575362"/>
            <a:ext cx="8332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EECS767 IR course document: web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7536" y="1095582"/>
            <a:ext cx="4419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6862" y="563310"/>
            <a:ext cx="90302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3.1 seed = 'http://www.ku.edu‘, domain name: ku.edu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3.2 page fetches and parses: </a:t>
            </a:r>
          </a:p>
          <a:p>
            <a:r>
              <a:rPr lang="en-US" altLang="zh-CN" sz="1800" dirty="0" smtClean="0"/>
              <a:t>a). </a:t>
            </a:r>
            <a:r>
              <a:rPr lang="en-US" altLang="zh-CN" sz="1800" dirty="0" err="1" smtClean="0"/>
              <a:t>Urls</a:t>
            </a:r>
            <a:r>
              <a:rPr lang="en-US" altLang="zh-CN" sz="1800" dirty="0" smtClean="0"/>
              <a:t> normalization to get absolute </a:t>
            </a:r>
            <a:r>
              <a:rPr lang="en-US" altLang="zh-CN" sz="1800" dirty="0" err="1" smtClean="0"/>
              <a:t>urls</a:t>
            </a:r>
            <a:r>
              <a:rPr lang="en-US" altLang="zh-CN" sz="1800" dirty="0" smtClean="0"/>
              <a:t> </a:t>
            </a:r>
          </a:p>
          <a:p>
            <a:r>
              <a:rPr lang="en-US" altLang="zh-CN" sz="1800" dirty="0" smtClean="0"/>
              <a:t>b). </a:t>
            </a:r>
            <a:r>
              <a:rPr lang="en-US" altLang="zh-CN" sz="1800" dirty="0" err="1" smtClean="0"/>
              <a:t>Urls</a:t>
            </a:r>
            <a:r>
              <a:rPr lang="en-US" altLang="zh-CN" sz="1800" dirty="0" smtClean="0"/>
              <a:t> filtering: remove the unwanted </a:t>
            </a:r>
            <a:r>
              <a:rPr lang="en-US" altLang="zh-CN" sz="1800" dirty="0" err="1" smtClean="0"/>
              <a:t>urls</a:t>
            </a:r>
            <a:endParaRPr lang="en-US" altLang="zh-CN" sz="1800" dirty="0" smtClean="0"/>
          </a:p>
          <a:p>
            <a:r>
              <a:rPr lang="en-US" altLang="zh-CN" sz="1800" dirty="0" smtClean="0"/>
              <a:t>(e.g. without the domain name in </a:t>
            </a:r>
            <a:r>
              <a:rPr lang="en-US" altLang="zh-CN" sz="1800" dirty="0" err="1" smtClean="0"/>
              <a:t>urls</a:t>
            </a:r>
            <a:r>
              <a:rPr lang="en-US" altLang="zh-CN" sz="1800" dirty="0" smtClean="0"/>
              <a:t>, </a:t>
            </a:r>
          </a:p>
          <a:p>
            <a:r>
              <a:rPr lang="en-US" altLang="zh-CN" sz="1800" dirty="0" smtClean="0"/>
              <a:t>with “mailto”, “</a:t>
            </a:r>
            <a:r>
              <a:rPr lang="en-US" altLang="zh-CN" sz="1800" dirty="0" err="1" smtClean="0"/>
              <a:t>tel</a:t>
            </a:r>
            <a:r>
              <a:rPr lang="en-US" altLang="zh-CN" sz="1800" dirty="0" smtClean="0"/>
              <a:t>:”, “.</a:t>
            </a:r>
            <a:r>
              <a:rPr lang="en-US" altLang="zh-CN" sz="1800" dirty="0" err="1" smtClean="0"/>
              <a:t>pdf</a:t>
            </a:r>
            <a:r>
              <a:rPr lang="en-US" altLang="zh-CN" sz="1800" dirty="0" smtClean="0"/>
              <a:t>” in </a:t>
            </a:r>
            <a:r>
              <a:rPr lang="en-US" altLang="zh-CN" sz="1800" dirty="0" err="1" smtClean="0"/>
              <a:t>urls</a:t>
            </a:r>
            <a:r>
              <a:rPr lang="en-US" altLang="zh-CN" sz="1800" dirty="0" smtClean="0"/>
              <a:t>)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3.3 Threaded spiders:</a:t>
            </a:r>
          </a:p>
          <a:p>
            <a:r>
              <a:rPr lang="en-US" altLang="zh-CN" sz="1800" dirty="0" smtClean="0"/>
              <a:t>a). The </a:t>
            </a:r>
            <a:r>
              <a:rPr lang="en-US" altLang="zh-CN" sz="1800" dirty="0" err="1" smtClean="0"/>
              <a:t>urls</a:t>
            </a:r>
            <a:r>
              <a:rPr lang="en-US" altLang="zh-CN" sz="1800" dirty="0" smtClean="0"/>
              <a:t> to crawl are stored in </a:t>
            </a:r>
            <a:r>
              <a:rPr lang="en-US" altLang="zh-CN" sz="1800" b="1" dirty="0" smtClean="0"/>
              <a:t>queue </a:t>
            </a:r>
          </a:p>
          <a:p>
            <a:r>
              <a:rPr lang="en-US" altLang="zh-CN" sz="1800" dirty="0" smtClean="0"/>
              <a:t>b). The crawled </a:t>
            </a:r>
            <a:r>
              <a:rPr lang="en-US" altLang="zh-CN" sz="1800" dirty="0" err="1" smtClean="0"/>
              <a:t>urls</a:t>
            </a:r>
            <a:r>
              <a:rPr lang="en-US" altLang="zh-CN" sz="1800" dirty="0" smtClean="0"/>
              <a:t> are stored in </a:t>
            </a:r>
            <a:r>
              <a:rPr lang="en-US" altLang="zh-CN" sz="1800" b="1" dirty="0" smtClean="0"/>
              <a:t>Crawled</a:t>
            </a:r>
          </a:p>
          <a:p>
            <a:r>
              <a:rPr lang="en-US" altLang="zh-CN" sz="1800" dirty="0" smtClean="0"/>
              <a:t>c). For crawled </a:t>
            </a:r>
            <a:r>
              <a:rPr lang="en-US" altLang="zh-CN" sz="1800" dirty="0" err="1" smtClean="0"/>
              <a:t>urls</a:t>
            </a:r>
            <a:r>
              <a:rPr lang="en-US" altLang="zh-CN" sz="1800" dirty="0" smtClean="0"/>
              <a:t>, the page source is </a:t>
            </a:r>
          </a:p>
          <a:p>
            <a:r>
              <a:rPr lang="en-US" altLang="zh-CN" sz="1800" dirty="0" smtClean="0"/>
              <a:t>downloaded and </a:t>
            </a:r>
            <a:r>
              <a:rPr lang="en-US" altLang="zh-CN" sz="1800" dirty="0" err="1" smtClean="0"/>
              <a:t>url</a:t>
            </a:r>
            <a:r>
              <a:rPr lang="en-US" altLang="zh-CN" sz="1800" dirty="0" smtClean="0"/>
              <a:t> is stored in </a:t>
            </a:r>
            <a:r>
              <a:rPr lang="en-US" altLang="zh-CN" sz="1800" b="1" dirty="0" err="1" smtClean="0"/>
              <a:t>DownLoad</a:t>
            </a:r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r>
              <a:rPr lang="en-US" altLang="zh-CN" sz="1800" dirty="0" smtClean="0"/>
              <a:t>Download </a:t>
            </a:r>
            <a:r>
              <a:rPr lang="en-US" altLang="zh-CN" sz="1800" b="1" dirty="0" smtClean="0"/>
              <a:t>1029</a:t>
            </a:r>
            <a:r>
              <a:rPr lang="en-US" altLang="zh-CN" sz="1800" dirty="0" smtClean="0"/>
              <a:t> web pages, and feed using </a:t>
            </a:r>
            <a:r>
              <a:rPr lang="en-US" altLang="zh-CN" sz="1800" b="1" dirty="0" smtClean="0"/>
              <a:t>401 </a:t>
            </a:r>
            <a:r>
              <a:rPr lang="en-US" altLang="zh-CN" sz="1800" dirty="0" smtClean="0"/>
              <a:t>valid web pages to the search engine.  </a:t>
            </a:r>
            <a:endParaRPr lang="zh-CN" alt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5008728" y="4435510"/>
            <a:ext cx="398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Fig 2. The topology of web crawler</a:t>
            </a:r>
            <a:endParaRPr lang="zh-CN" altLang="en-US" sz="1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304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11" y="60701"/>
            <a:ext cx="672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altLang="zh-CN" dirty="0" smtClean="0"/>
              <a:t>Boolean Model &amp; Vector Space Model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9566" y="604254"/>
            <a:ext cx="91103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smtClean="0"/>
              <a:t>4.1 Boolean model </a:t>
            </a:r>
          </a:p>
          <a:p>
            <a:r>
              <a:rPr lang="en-US" altLang="zh-CN" sz="1800" dirty="0" smtClean="0"/>
              <a:t>4.1.1 Build the inverted index: dictionary and posting lists</a:t>
            </a:r>
          </a:p>
          <a:p>
            <a:r>
              <a:rPr lang="en-US" altLang="zh-CN" sz="1800" dirty="0" smtClean="0"/>
              <a:t>4.1.2 It is used to select the candidate documents which contain at least one term in the query.</a:t>
            </a:r>
          </a:p>
          <a:p>
            <a:endParaRPr lang="en-US" altLang="zh-CN" sz="1800" b="1" dirty="0" smtClean="0"/>
          </a:p>
          <a:p>
            <a:r>
              <a:rPr lang="en-US" altLang="zh-CN" sz="1800" b="1" dirty="0" smtClean="0"/>
              <a:t>4.2 Vector space model</a:t>
            </a:r>
          </a:p>
          <a:p>
            <a:r>
              <a:rPr lang="en-US" altLang="zh-CN" sz="1800" dirty="0" smtClean="0"/>
              <a:t>4.2.1 Build the TF-IDF table</a:t>
            </a:r>
          </a:p>
          <a:p>
            <a:r>
              <a:rPr lang="en-US" altLang="zh-CN" sz="1800" dirty="0" smtClean="0"/>
              <a:t>4.2.2 The document and query vectors are calculated using equation (1):</a:t>
            </a:r>
            <a:r>
              <a:rPr lang="en-US" altLang="zh-CN" sz="1800" b="1" dirty="0" smtClean="0"/>
              <a:t> 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4.2.3 The similarity score between document and query is calculated using equation (2): </a:t>
            </a:r>
            <a:endParaRPr lang="zh-CN" altLang="en-US" sz="1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579871" y="2991407"/>
            <a:ext cx="5917586" cy="773019"/>
            <a:chOff x="394079" y="2286628"/>
            <a:chExt cx="5917586" cy="773019"/>
          </a:xfrm>
        </p:grpSpPr>
        <p:pic>
          <p:nvPicPr>
            <p:cNvPr id="4" name="图片 3" descr="Macintosh HD:Users:chenxi:Desktop:Screen Shot 2016-03-27 at 8.38.17 PM.png"/>
            <p:cNvPicPr/>
            <p:nvPr/>
          </p:nvPicPr>
          <p:blipFill>
            <a:blip r:embed="rId3">
              <a:extLst>
                <a:ext uri="{28A0092B-C50C-407E-A947-70E740481C1C}">
  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79" y="2286628"/>
              <a:ext cx="4000500" cy="7730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矩形 7"/>
            <p:cNvSpPr/>
            <p:nvPr/>
          </p:nvSpPr>
          <p:spPr>
            <a:xfrm>
              <a:off x="5780750" y="2420558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(1)</a:t>
              </a:r>
              <a:endParaRPr lang="zh-CN" altLang="en-US" sz="2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95100" y="4353623"/>
            <a:ext cx="5902357" cy="1173707"/>
            <a:chOff x="1404031" y="3889612"/>
            <a:chExt cx="5902357" cy="1173707"/>
          </a:xfrm>
        </p:grpSpPr>
        <p:pic>
          <p:nvPicPr>
            <p:cNvPr id="10" name="图片 9" descr="Macintosh HD:Users:chenxi:Desktop:Screen Shot 2016-03-27 at 8.39.33 PM.png"/>
            <p:cNvPicPr/>
            <p:nvPr/>
          </p:nvPicPr>
          <p:blipFill>
            <a:blip r:embed="rId4">
              <a:extLst>
                <a:ext uri="{28A0092B-C50C-407E-A947-70E740481C1C}">
  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val="0"/>
                </a:ext>
              </a:extLst>
            </a:blip>
            <a:srcRect t="12637" b="13069"/>
            <a:stretch>
              <a:fillRect/>
            </a:stretch>
          </p:blipFill>
          <p:spPr bwMode="auto">
            <a:xfrm>
              <a:off x="1404031" y="3889612"/>
              <a:ext cx="4914900" cy="1173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矩形 10"/>
            <p:cNvSpPr/>
            <p:nvPr/>
          </p:nvSpPr>
          <p:spPr>
            <a:xfrm>
              <a:off x="6775473" y="4205869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(2)</a:t>
              </a:r>
              <a:endParaRPr lang="zh-CN" altLang="en-US" sz="22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059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60701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Term Proximity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4158" y="522366"/>
            <a:ext cx="88414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5.1 The formula of term proximity: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endParaRPr lang="en-US" altLang="zh-CN" sz="1800" dirty="0" smtClean="0"/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Xi Chen adds the formula here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5.2 Search engine 2 is implemented by adding term proximity into the scoring mechanism of our basic version.</a:t>
            </a:r>
            <a:endParaRPr lang="zh-CN" alt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614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12" y="47053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Relevance Feedback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3216" y="508718"/>
            <a:ext cx="86231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6.1 The </a:t>
            </a:r>
            <a:r>
              <a:rPr lang="en-US" altLang="zh-CN" sz="1800" dirty="0" err="1" smtClean="0"/>
              <a:t>Rocchio</a:t>
            </a:r>
            <a:r>
              <a:rPr lang="en-US" altLang="zh-CN" sz="1800" dirty="0" smtClean="0"/>
              <a:t> Algorithm shown in equation (3) is used in the implementation of relevance feedback.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6.2 Search engine 3 is implemented by adding the relevance feedback to search engine 2.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1586341" y="1067717"/>
            <a:ext cx="5578734" cy="953211"/>
            <a:chOff x="480872" y="1395269"/>
            <a:chExt cx="5578734" cy="953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 b="23020"/>
            <a:stretch>
              <a:fillRect/>
            </a:stretch>
          </p:blipFill>
          <p:spPr bwMode="auto">
            <a:xfrm>
              <a:off x="480872" y="1395269"/>
              <a:ext cx="4657725" cy="953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矩形 7"/>
            <p:cNvSpPr/>
            <p:nvPr/>
          </p:nvSpPr>
          <p:spPr>
            <a:xfrm>
              <a:off x="5528691" y="1651379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(3)</a:t>
              </a:r>
              <a:endParaRPr lang="zh-CN" altLang="en-US" sz="2200" dirty="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617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60" y="47053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Demo Time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" y="686138"/>
            <a:ext cx="8808858" cy="418611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0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lltemplate_cu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kuline_distinction</Template>
  <TotalTime>230</TotalTime>
  <Words>450</Words>
  <Application>Microsoft Office PowerPoint</Application>
  <PresentationFormat>全屏显示(4:3)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fulltemplate_curve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University of Kansas - EECS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Yuanwei Wu</dc:creator>
  <cp:lastModifiedBy>yuanwei wu</cp:lastModifiedBy>
  <cp:revision>113</cp:revision>
  <dcterms:created xsi:type="dcterms:W3CDTF">2016-04-30T11:09:58Z</dcterms:created>
  <dcterms:modified xsi:type="dcterms:W3CDTF">2016-05-02T16:56:24Z</dcterms:modified>
</cp:coreProperties>
</file>