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2" r:id="rId4"/>
    <p:sldId id="264" r:id="rId5"/>
    <p:sldId id="271" r:id="rId6"/>
    <p:sldId id="270" r:id="rId7"/>
    <p:sldId id="27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1" autoAdjust="0"/>
  </p:normalViewPr>
  <p:slideViewPr>
    <p:cSldViewPr snapToGrid="0" snapToObjects="1">
      <p:cViewPr>
        <p:scale>
          <a:sx n="75" d="100"/>
          <a:sy n="75" d="100"/>
        </p:scale>
        <p:origin x="-155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Web Crawler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Preprocessing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Boolean Model &amp; Vector Space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 &amp; PHP</a:t>
            </a:r>
          </a:p>
          <a:p>
            <a:r>
              <a:rPr lang="en-US" altLang="zh-CN" sz="1800" dirty="0" smtClean="0"/>
              <a:t>1.2 The architecture of our search engine: 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3.1 seed = 'http://www.ku.edu‘, domain name: ku.edu</a:t>
            </a:r>
          </a:p>
          <a:p>
            <a:r>
              <a:rPr lang="en-US" altLang="zh-CN" sz="1800" dirty="0" smtClean="0"/>
              <a:t>3.2 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800" dirty="0" smtClean="0"/>
              <a:t>3.3 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smtClean="0"/>
              <a:t>.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2.1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spaces and punctuations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en-US" altLang="zh-CN" sz="1800" dirty="0" smtClean="0"/>
              <a:t>Remove stop list and do Porter stemming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6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67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Boolean Model &amp;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Boolean model </a:t>
            </a:r>
          </a:p>
          <a:p>
            <a:r>
              <a:rPr lang="en-US" altLang="zh-CN" sz="1800" dirty="0" smtClean="0"/>
              <a:t>4.1.1 Build the inverted index: dictionary and posting lists</a:t>
            </a:r>
          </a:p>
          <a:p>
            <a:r>
              <a:rPr lang="en-US" altLang="zh-CN" sz="1800" dirty="0" smtClean="0"/>
              <a:t>4.1.2 It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5.1 The formula of term proximity: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</a:rPr>
              <a:t>Using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smallest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window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algorithm</a:t>
            </a: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term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proximity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1/(the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length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of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minWindow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not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contains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query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5.2 Search engine 2 is implemented by adding term proximity into the scoring mechanism of our basic version.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		Total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Similarity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Term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proximity</a:t>
            </a:r>
            <a:r>
              <a:rPr lang="zh-CN" altLang="en-US" sz="1800" smtClean="0"/>
              <a:t> </a:t>
            </a:r>
            <a:r>
              <a:rPr lang="en-US" altLang="zh-CN" sz="1800" dirty="0" smtClean="0"/>
              <a:t>	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6.1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Search engine 3 is implemented by adding the relevance </a:t>
            </a:r>
            <a:r>
              <a:rPr lang="en-US" altLang="zh-CN" sz="1800" dirty="0" smtClean="0"/>
              <a:t>feedback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option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364</TotalTime>
  <Words>455</Words>
  <Application>Microsoft Macintosh PowerPoint</Application>
  <PresentationFormat>全屏显示(4:3)</PresentationFormat>
  <Paragraphs>103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fulltemplate_curve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Kansas -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xi chen</cp:lastModifiedBy>
  <cp:revision>134</cp:revision>
  <dcterms:created xsi:type="dcterms:W3CDTF">2016-04-30T11:09:58Z</dcterms:created>
  <dcterms:modified xsi:type="dcterms:W3CDTF">2016-05-03T03:50:01Z</dcterms:modified>
</cp:coreProperties>
</file>