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4512-7FDD-421A-8B08-458F1AB8F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1EAFB-B979-4099-A6F1-37E5C8986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F77C6-92A4-4495-B792-2BD2471D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65D7-EF74-4BFB-B3CD-973295C5998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C282-E720-489D-A5C1-DCF6A048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AD791-CC19-4BB6-A7D1-EEC2EEC4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8DD6-AA70-4F2D-8E22-208F6508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7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A1B4-925C-4A89-92C7-2C4EBAB8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F24F6-F8FF-4FC2-BE87-0941E02B2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E5DC-2DFB-4DF1-A613-C23E5EB1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65D7-EF74-4BFB-B3CD-973295C5998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BCB35-503A-4E4A-B878-6376A39A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3F949-83FF-4E45-9A74-E70F7A25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8DD6-AA70-4F2D-8E22-208F6508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7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86A61-5CF7-43F8-ACC3-9DDC3F07F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7CB03-2947-4F40-BE90-4CDC18527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A7F74-1336-4938-8D39-72F4C9A4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65D7-EF74-4BFB-B3CD-973295C5998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F74FC-C28B-4100-9686-AFCFF034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C4F4C-DC5E-4419-AFF5-59694C48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8DD6-AA70-4F2D-8E22-208F6508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5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0756-7A97-4F5C-A018-915FCCF1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D68B7-7586-42FC-AB3D-E1E7B4F4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4B6AA-AA6A-41EF-B95A-26F82B96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65D7-EF74-4BFB-B3CD-973295C5998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9AFAE-FCE1-4C30-A656-691A7EE3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023B7-5D85-453D-A860-A21B496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8DD6-AA70-4F2D-8E22-208F6508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8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7B45-69FB-463F-BAEC-DCEF8907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B135B-EFDF-4E40-A622-D00F4A1AD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31DF2-C6C3-4800-9DBC-FA66BE4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65D7-EF74-4BFB-B3CD-973295C5998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A040B-3AA9-4AD8-83A0-24104D18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9DC23-8FB1-4A4F-A14E-BC4A8C0D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8DD6-AA70-4F2D-8E22-208F6508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9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F818-357D-4A0A-9D4F-2BC94BD4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BAE8-F7A5-4FCA-BC9E-8CACA1497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B26E1-0660-4F81-BF99-5FB1A4417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D7CD3-5470-47B3-809C-4AC1EF95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65D7-EF74-4BFB-B3CD-973295C5998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A607C-D374-46BA-96A4-803174ED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349AA-3C8B-4489-B9C1-C5554FE7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8DD6-AA70-4F2D-8E22-208F6508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2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CEAA-8ABF-41B3-A11A-3D3F8179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174F6-2CCC-4F37-8AF5-D4A782C96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BF371-88D1-4755-8627-7FD718EC1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7041B-CDEC-416D-810A-A4975269A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6AA42-7A24-4AD0-8124-209798783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D86FC-620F-4ADF-BE25-2269A84E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65D7-EF74-4BFB-B3CD-973295C5998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DD264-51D5-4D86-804E-4C4DE248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88DC4-DD9C-4925-8C33-1E31A9AE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8DD6-AA70-4F2D-8E22-208F6508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5DA4-51BA-4236-B3B5-ED0370BC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4FAD6-9C3F-4381-8AD6-ACBF3E2B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65D7-EF74-4BFB-B3CD-973295C5998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5E36F-349A-4211-B388-AA110F47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C5168-6942-40E3-BE31-3C9B9E37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8DD6-AA70-4F2D-8E22-208F6508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2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D2A62-221F-4A53-8D52-BA64327E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65D7-EF74-4BFB-B3CD-973295C5998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BA16B-8DFC-4DF9-A860-D71D08C3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61B3F-E5AF-4DA1-ACB1-616DD26F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8DD6-AA70-4F2D-8E22-208F6508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9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BDAF-C89E-42D5-B171-C5CF2596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4953-8F37-48B1-BF92-7B72C1482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0ED8E-2B57-4F8F-9B47-B44FA8BBA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7F3FB-1FCF-41DD-88A7-8FA524CC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65D7-EF74-4BFB-B3CD-973295C5998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F6D58-D8AB-41A0-B1D6-8EEDCD25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EF3F7-95AB-489F-8947-B9CD95A4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8DD6-AA70-4F2D-8E22-208F6508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F365-F165-4C2F-BCCD-D243FFC4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17563-277F-430E-ACBA-D297E7652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6135D-8706-4693-A33E-7F6D1F62B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5BFBA-8A92-4F23-83CE-B078AF4A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65D7-EF74-4BFB-B3CD-973295C5998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0B889-F8B5-4D6F-8933-ADB62A86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0A28D-7A5F-428F-9089-8F37AE6A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8DD6-AA70-4F2D-8E22-208F6508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6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48CA1-2E4A-4109-8249-2A087C92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4F63-09E7-40CC-AE06-143095E74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AC9E8-164A-431F-BA61-871886D65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D65D7-EF74-4BFB-B3CD-973295C5998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9EE74-C586-48A2-A7E6-2E5F3D1E7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62F72-BED6-4700-9788-9A32FEB94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18DD6-AA70-4F2D-8E22-208F6508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5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3CA9-3112-4F46-82AD-B127DB404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C1534-77E4-44EE-8C47-25F7D927C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92690-67DF-49B7-8E31-07576F0BC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6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900C6D-0BA4-41E3-9B42-ECB73B4BD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0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BE4DF6-5C45-413A-8880-78561BCDE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6D98A-5811-4AB2-B540-D5D6BDCD9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23168B-0427-4E84-9EF3-471BBD1D6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4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DBA9BE-2E65-4C7B-9CED-85CBC7D43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5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71D082-D70C-4642-8B5A-B41AA55B0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6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C2BCE-EE1C-4697-9ED5-7EC36239B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8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4171FA-B908-4AD1-9BAD-5DC68492C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0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yannn ...</dc:creator>
  <cp:lastModifiedBy>yannn ...</cp:lastModifiedBy>
  <cp:revision>1</cp:revision>
  <dcterms:created xsi:type="dcterms:W3CDTF">2023-04-17T08:40:18Z</dcterms:created>
  <dcterms:modified xsi:type="dcterms:W3CDTF">2023-04-17T08:40:55Z</dcterms:modified>
</cp:coreProperties>
</file>