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AD3B-DA85-844D-8C06-C385A32C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84F33-9F27-A84F-85B6-770C9F9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458A-4796-EE46-9CDF-7E3387AB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9A69-8487-DA43-B601-2C9452FB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4133-320A-8845-85B6-AB9D405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239-6086-AE48-B9C1-E790A914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69DF5-3C5E-E54C-BFA0-719C6B97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C75B-B8E7-124E-B311-80524664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7EE6-5E7D-5C4E-BF30-C1B2BF18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C75-DD19-844A-9AFF-AB356300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A954-58BD-3841-ACB9-FA381B9A8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67E2-EEAB-F645-8F51-FAE6074D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90FF-2A74-7143-9EC1-BE58519A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0DF5-FAA5-E04F-945C-01DC4391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6590-28FF-8440-883A-7052023A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5164-8476-EA4F-A2C9-FEA4038B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AED9-8BDF-374E-AF27-2E3521A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E5A6-F1C6-F543-BA21-AFAF94F4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E262-8F6C-EC4F-B159-B5CDF155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5B5F-AFA0-1445-9FBD-2D872CEC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573F-D559-C443-9739-1B903EB9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5289-F4B6-A34C-83E8-38E45A41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2809-2A57-D54C-8141-9889CF2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04B4-2531-F64B-9F12-1FD12909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4475-75A5-314B-BC08-89A863A3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DB32-EF2A-A84B-81B8-FF46DC6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CA6C-4E12-644A-BF7C-C2F42CBF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8374-8DC3-C34F-87BA-75BDAC67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714A-AD1A-8240-912B-0351A338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2951-5DBF-C943-A01E-A6D1AE0E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1C3E-4E28-DA4B-9B9B-830A40A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72C-98C0-5546-8AA5-5965A187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82BD-B534-2943-BE41-FDA17B72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FAF5-E7D5-7A43-AA49-D2F5E490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89665-7B85-3745-B6A1-D3DAB523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B69F-9141-4D47-961C-755DD2B3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3DF91-EE6B-5342-ADDF-EBAF16F4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B4DA8-7221-7C47-B2FA-F32A07C9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65E4B-001B-D24A-BA1B-4032E21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B455-4C56-724B-AE76-2DEC3BB3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934BA-91BE-0D42-B387-D4F50909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5684-DC6B-1742-8293-27C369DD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93DB-931E-3144-953E-41D8FEBB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8A550-FD36-D04A-89A2-B9C9F05D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4E7E0-2EC0-694C-B6F9-D197A18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5D379-7ECE-5A48-A707-B883290A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2D38-83EA-774D-9582-6873CCED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C2AD-E4C4-7142-8B59-E4A84B85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9A264-694E-8C45-84DF-D99BC9B5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A015-7744-8C4C-90EB-AB6ABC8E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F9C2-1F4C-514D-856C-C4A89D75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3379-5DC6-C049-8A5E-2527BEA3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64AF-25F3-3042-98DD-DA3BC8EC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D88EF-0890-0A4A-A33B-E24BDF5FC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5FD5-6DD1-D548-A33F-77BF1E61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56436-164B-1844-8D6C-C39436F5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01E6-F17D-404F-8D63-A5D43B52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9D44-619D-B146-AA62-58D51333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00AE4-53DC-F848-B664-50E1E0EA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536CC-E2AA-2444-A86E-51A16955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72EC-0164-3944-9C4D-F7FF2F45C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86D6-7D8C-4E47-88BD-807FA85E57CD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4C0A-3533-604B-AF73-74E95B8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AE05-C0E8-F044-813A-BDFC0A91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1028-CAA9-E04F-8A60-671FC2AC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550-1B81-1546-9581-2C2E75CE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0" y="-179453"/>
            <a:ext cx="10515600" cy="1325563"/>
          </a:xfrm>
        </p:spPr>
        <p:txBody>
          <a:bodyPr/>
          <a:lstStyle/>
          <a:p>
            <a:r>
              <a:rPr lang="en-US" dirty="0"/>
              <a:t>Non-Standard Cosmologies - Ryan Camilleri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82F05-6FF1-394D-8DB0-DBFB20CC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3" y="1582045"/>
            <a:ext cx="579759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D13CE-4A82-AA4B-8467-332CD863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7331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421840-CC2D-FE48-A69E-CE0DE7299EA9}"/>
                  </a:ext>
                </a:extLst>
              </p:cNvPr>
              <p:cNvSpPr txBox="1"/>
              <p:nvPr/>
            </p:nvSpPr>
            <p:spPr>
              <a:xfrm>
                <a:off x="340281" y="5908669"/>
                <a:ext cx="11610419" cy="8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Flat Generalized </a:t>
                </a:r>
                <a:r>
                  <a:rPr lang="en-US" sz="2400" dirty="0" err="1"/>
                  <a:t>Chaplygin</a:t>
                </a:r>
                <a:r>
                  <a:rPr lang="en-US" sz="2400" dirty="0"/>
                  <a:t>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3(1+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governed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421840-CC2D-FE48-A69E-CE0DE729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81" y="5908669"/>
                <a:ext cx="11610419" cy="870623"/>
              </a:xfrm>
              <a:prstGeom prst="rect">
                <a:avLst/>
              </a:prstGeom>
              <a:blipFill>
                <a:blip r:embed="rId4"/>
                <a:stretch>
                  <a:fillRect l="-76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A4A73C-203E-F844-A7C0-B8AFE4D78517}"/>
              </a:ext>
            </a:extLst>
          </p:cNvPr>
          <p:cNvSpPr txBox="1"/>
          <p:nvPr/>
        </p:nvSpPr>
        <p:spPr>
          <a:xfrm>
            <a:off x="2726854" y="1187999"/>
            <a:ext cx="1071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DES3YR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49C32-C602-EE48-A3DB-086B00513D01}"/>
              </a:ext>
            </a:extLst>
          </p:cNvPr>
          <p:cNvSpPr txBox="1"/>
          <p:nvPr/>
        </p:nvSpPr>
        <p:spPr>
          <a:xfrm>
            <a:off x="8788570" y="1187999"/>
            <a:ext cx="186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DES5YR Mock</a:t>
            </a:r>
          </a:p>
        </p:txBody>
      </p:sp>
    </p:spTree>
    <p:extLst>
      <p:ext uri="{BB962C8B-B14F-4D97-AF65-F5344CB8AC3E}">
        <p14:creationId xmlns:p14="http://schemas.microsoft.com/office/powerpoint/2010/main" val="28633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Non-Standard Cosmologies - Ryan Camilleri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Non-Standard Cosmologies - Ryan Camilleri</dc:title>
  <dc:creator>Ryan Camilleri</dc:creator>
  <cp:lastModifiedBy>Ryan Camilleri</cp:lastModifiedBy>
  <cp:revision>1</cp:revision>
  <dcterms:created xsi:type="dcterms:W3CDTF">2022-02-02T05:03:34Z</dcterms:created>
  <dcterms:modified xsi:type="dcterms:W3CDTF">2022-02-02T11:04:09Z</dcterms:modified>
</cp:coreProperties>
</file>