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fa0bfdf2e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fa0bfdf2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fa0bfdf2e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fa0bfdf2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fa0bfdf2e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fa0bfdf2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fa0bfdf2e_0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fa0bfdf2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fa0bfdf2e_0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fa0bfdf2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fa0bfdf2e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fa0bfdf2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fa0bfdf2e_0_1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fa0bfdf2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fa0bfdf2e_0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fa0bfdf2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fa0bfdf2e_0_1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fa0bfdf2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fa0bfdf2e_0_1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fa0bfdf2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a0bfdf2e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a0bfdf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fa0bfdf2e_0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fa0bfdf2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fa0bfdf2e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fa0bfdf2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fa0bfdf2e_0_1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fa0bfdf2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fa0bfdf2e_0_1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fa0bfdf2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fa0bfdf2e_0_1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fa0bfdf2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fa0bfdf2e_0_1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fa0bfdf2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fa0bfdf2e_0_1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fa0bfdf2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fa0bfdf2e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fa0bfdf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fa0bfdf2e_0_1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fa0bfdf2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fa0bfdf2e_0_1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fa0bfdf2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fa0bfdf2e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fa0bfdf2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a0bfdf2e_0_1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a0bfdf2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a0bfdf2e_0_1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a0bfdf2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fa0bfdf2e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fa0bfdf2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fa0bfdf2e_0_1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fa0bfdf2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a0bfdf2e_0_2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a0bfdf2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fa0bfdf2e_0_2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fa0bfdf2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fa0bfdf2e_0_2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fa0bfdf2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fa0bfdf2e_0_2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fa0bfdf2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fa0bfdf2e_0_2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fa0bfdf2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fa0bfdf2e_0_2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fa0bfdf2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a0bfdf2e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a0bfdf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fa0bfdf2e_0_2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fa0bfdf2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fa0bfdf2e_0_2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fa0bfdf2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fa0bfdf2e_0_2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fa0bfdf2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fa0bfdf2e_0_2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fa0bfdf2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fa0bfdf2e_0_2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fa0bfdf2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fa0bfdf2e_0_2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fa0bfdf2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fa0bfdf2e_0_2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fa0bfdf2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fa0bfdf2e_0_2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fa0bfdf2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fa0bfdf2e_0_2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fa0bfdf2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fa0bfdf2e_0_3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fa0bfdf2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fa0bfdf2e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fa0bfdf2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fa0bfdf2e_0_3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fa0bfdf2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fa0bfdf2e_0_3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fa0bfdf2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fa0bfdf2e_0_3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fa0bfdf2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fa0bfdf2e_0_3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fa0bfdf2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fa0bfdf2e_0_3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fa0bfdf2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fa0bfdf2e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fa0bfdf2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fa0bfdf2e_0_3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fa0bfdf2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fa0bfdf2e_0_3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fa0bfdf2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fa0bfdf2e_0_3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fa0bfdf2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fa0bfdf2e_0_3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fa0bfdf2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fa0bfdf2e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fa0bfdf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fa0bfdf2e_0_3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fa0bfdf2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fa0bfdf2e_0_3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fa0bfdf2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fa0bfdf2e_0_3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fa0bfdf2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fa0bfdf2e_0_3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fa0bfdf2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fa0bfdf2e_0_3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fa0bfdf2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fa0bfdf2e_0_3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fa0bfdf2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8fa0bfdf2e_0_3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8fa0bfdf2e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fa0bfdf2e_0_3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fa0bfdf2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fa0bfdf2e_0_3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fa0bfdf2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fa0bfdf2e_0_4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8fa0bfdf2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fa0bfdf2e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fa0bfdf2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8fa0bfdf2e_0_4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8fa0bfdf2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fa0bfdf2e_0_4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fa0bfdf2e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fa0bfdf2e_0_4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8fa0bfdf2e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8fa0bfdf2e_0_4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8fa0bfdf2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fa0bfdf2e_0_4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8fa0bfdf2e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fa0bfdf2e_0_4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fa0bfdf2e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fa0bfdf2e_0_4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fa0bfdf2e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fa0bfdf2e_0_4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fa0bfdf2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fa0bfdf2e_0_4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8fa0bfdf2e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fa0bfdf2e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fa0bfdf2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fa0bfdf2e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fa0bfdf2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9.png"/><Relationship Id="rId4" Type="http://schemas.openxmlformats.org/officeDocument/2006/relationships/image" Target="../media/image4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5.png"/><Relationship Id="rId4" Type="http://schemas.openxmlformats.org/officeDocument/2006/relationships/image" Target="../media/image51.png"/><Relationship Id="rId5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png"/><Relationship Id="rId4" Type="http://schemas.openxmlformats.org/officeDocument/2006/relationships/image" Target="../media/image51.png"/><Relationship Id="rId5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Relationship Id="rId5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8.png"/><Relationship Id="rId4" Type="http://schemas.openxmlformats.org/officeDocument/2006/relationships/image" Target="../media/image5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0.png"/><Relationship Id="rId4" Type="http://schemas.openxmlformats.org/officeDocument/2006/relationships/image" Target="../media/image5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1.png"/><Relationship Id="rId4" Type="http://schemas.openxmlformats.org/officeDocument/2006/relationships/image" Target="../media/image5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0.png"/><Relationship Id="rId4" Type="http://schemas.openxmlformats.org/officeDocument/2006/relationships/image" Target="../media/image5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5.png"/><Relationship Id="rId4" Type="http://schemas.openxmlformats.org/officeDocument/2006/relationships/image" Target="../media/image5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2.png"/><Relationship Id="rId4" Type="http://schemas.openxmlformats.org/officeDocument/2006/relationships/image" Target="../media/image5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4.png"/><Relationship Id="rId4" Type="http://schemas.openxmlformats.org/officeDocument/2006/relationships/image" Target="../media/image5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3.png"/><Relationship Id="rId4" Type="http://schemas.openxmlformats.org/officeDocument/2006/relationships/image" Target="../media/image5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7.png"/><Relationship Id="rId4" Type="http://schemas.openxmlformats.org/officeDocument/2006/relationships/image" Target="../media/image6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6.png"/><Relationship Id="rId4" Type="http://schemas.openxmlformats.org/officeDocument/2006/relationships/image" Target="../media/image6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0.png"/><Relationship Id="rId4" Type="http://schemas.openxmlformats.org/officeDocument/2006/relationships/image" Target="../media/image7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1.png"/><Relationship Id="rId4" Type="http://schemas.openxmlformats.org/officeDocument/2006/relationships/image" Target="../media/image7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3.png"/><Relationship Id="rId4" Type="http://schemas.openxmlformats.org/officeDocument/2006/relationships/image" Target="../media/image7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7.png"/><Relationship Id="rId4" Type="http://schemas.openxmlformats.org/officeDocument/2006/relationships/image" Target="../media/image7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8.png"/><Relationship Id="rId4" Type="http://schemas.openxmlformats.org/officeDocument/2006/relationships/image" Target="../media/image7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6.png"/><Relationship Id="rId4" Type="http://schemas.openxmlformats.org/officeDocument/2006/relationships/image" Target="../media/image7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87.png"/><Relationship Id="rId4" Type="http://schemas.openxmlformats.org/officeDocument/2006/relationships/image" Target="../media/image8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85.png"/><Relationship Id="rId4" Type="http://schemas.openxmlformats.org/officeDocument/2006/relationships/image" Target="../media/image8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89.png"/><Relationship Id="rId4" Type="http://schemas.openxmlformats.org/officeDocument/2006/relationships/image" Target="../media/image8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3.png"/><Relationship Id="rId4" Type="http://schemas.openxmlformats.org/officeDocument/2006/relationships/image" Target="../media/image9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84.png"/><Relationship Id="rId4" Type="http://schemas.openxmlformats.org/officeDocument/2006/relationships/image" Target="../media/image9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86.png"/><Relationship Id="rId4" Type="http://schemas.openxmlformats.org/officeDocument/2006/relationships/image" Target="../media/image9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88.png"/><Relationship Id="rId4" Type="http://schemas.openxmlformats.org/officeDocument/2006/relationships/image" Target="../media/image9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86005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6600">
                <a:solidFill>
                  <a:srgbClr val="FF0000"/>
                </a:solidFill>
              </a:rPr>
              <a:t>Graphics and Nested Loops</a:t>
            </a:r>
            <a:endParaRPr b="1" sz="6600"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163" y="6429375"/>
            <a:ext cx="447675" cy="42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163" y="6429375"/>
            <a:ext cx="447675" cy="42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538" y="6429375"/>
            <a:ext cx="542925" cy="42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538" y="6429375"/>
            <a:ext cx="542925" cy="42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429375"/>
            <a:ext cx="809625" cy="42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429375"/>
            <a:ext cx="809625" cy="42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5667375"/>
            <a:ext cx="809625" cy="1190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5667375"/>
            <a:ext cx="809625" cy="1190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2848350" y="2826900"/>
            <a:ext cx="344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800">
                <a:solidFill>
                  <a:srgbClr val="FF0000"/>
                </a:solidFill>
              </a:rPr>
              <a:t>Decompose</a:t>
            </a:r>
            <a:endParaRPr b="1" sz="3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1"/>
          <p:cNvSpPr/>
          <p:nvPr/>
        </p:nvSpPr>
        <p:spPr>
          <a:xfrm>
            <a:off x="1057200" y="18375"/>
            <a:ext cx="7078500" cy="919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63" y="696700"/>
            <a:ext cx="41052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263" y="3169125"/>
            <a:ext cx="1133475" cy="2143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" name="Google Shape;68;p15"/>
          <p:cNvSpPr/>
          <p:nvPr/>
        </p:nvSpPr>
        <p:spPr>
          <a:xfrm>
            <a:off x="3097475" y="1484425"/>
            <a:ext cx="306900" cy="3561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325100" y="653150"/>
            <a:ext cx="425400" cy="435300"/>
          </a:xfrm>
          <a:prstGeom prst="ellipse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615550" y="4803575"/>
            <a:ext cx="425400" cy="435300"/>
          </a:xfrm>
          <a:prstGeom prst="ellipse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06775" y="2993700"/>
            <a:ext cx="13458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index variable</a:t>
            </a:r>
            <a:endParaRPr/>
          </a:p>
        </p:txBody>
      </p:sp>
      <p:cxnSp>
        <p:nvCxnSpPr>
          <p:cNvPr id="72" name="Google Shape;72;p15"/>
          <p:cNvCxnSpPr>
            <a:stCxn id="71" idx="0"/>
            <a:endCxn id="68" idx="3"/>
          </p:cNvCxnSpPr>
          <p:nvPr/>
        </p:nvCxnSpPr>
        <p:spPr>
          <a:xfrm flipH="1" rot="10800000">
            <a:off x="979675" y="1788300"/>
            <a:ext cx="2162700" cy="12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2"/>
          <p:cNvSpPr/>
          <p:nvPr/>
        </p:nvSpPr>
        <p:spPr>
          <a:xfrm>
            <a:off x="1057200" y="18375"/>
            <a:ext cx="1047900" cy="919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2"/>
          <p:cNvSpPr/>
          <p:nvPr/>
        </p:nvSpPr>
        <p:spPr>
          <a:xfrm>
            <a:off x="3590575" y="18375"/>
            <a:ext cx="1047900" cy="919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66" y="5474155"/>
            <a:ext cx="1911274" cy="13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" y="-2"/>
            <a:ext cx="9144000" cy="524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74484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4"/>
          <p:cNvSpPr/>
          <p:nvPr/>
        </p:nvSpPr>
        <p:spPr>
          <a:xfrm flipH="1" rot="10800000">
            <a:off x="3861075" y="827325"/>
            <a:ext cx="965400" cy="34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4"/>
          <p:cNvSpPr/>
          <p:nvPr/>
        </p:nvSpPr>
        <p:spPr>
          <a:xfrm flipH="1" rot="10800000">
            <a:off x="3861075" y="2487375"/>
            <a:ext cx="965400" cy="34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07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0755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6"/>
          <p:cNvSpPr/>
          <p:nvPr/>
        </p:nvSpPr>
        <p:spPr>
          <a:xfrm>
            <a:off x="3180800" y="808975"/>
            <a:ext cx="1391100" cy="330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7788"/>
            <a:ext cx="8839198" cy="118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75560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8"/>
          <p:cNvSpPr/>
          <p:nvPr/>
        </p:nvSpPr>
        <p:spPr>
          <a:xfrm>
            <a:off x="2426950" y="137900"/>
            <a:ext cx="239100" cy="193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8"/>
          <p:cNvSpPr/>
          <p:nvPr/>
        </p:nvSpPr>
        <p:spPr>
          <a:xfrm>
            <a:off x="3719275" y="409800"/>
            <a:ext cx="239100" cy="193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8"/>
          <p:cNvSpPr/>
          <p:nvPr/>
        </p:nvSpPr>
        <p:spPr>
          <a:xfrm>
            <a:off x="5701100" y="409800"/>
            <a:ext cx="540900" cy="193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59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763" y="4047933"/>
            <a:ext cx="3886483" cy="281006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9"/>
          <p:cNvSpPr/>
          <p:nvPr/>
        </p:nvSpPr>
        <p:spPr>
          <a:xfrm>
            <a:off x="2463725" y="689475"/>
            <a:ext cx="183900" cy="18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9"/>
          <p:cNvSpPr/>
          <p:nvPr/>
        </p:nvSpPr>
        <p:spPr>
          <a:xfrm>
            <a:off x="2463725" y="1724400"/>
            <a:ext cx="183900" cy="18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59073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0"/>
          <p:cNvSpPr/>
          <p:nvPr/>
        </p:nvSpPr>
        <p:spPr>
          <a:xfrm>
            <a:off x="2463725" y="689475"/>
            <a:ext cx="183900" cy="18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0"/>
          <p:cNvSpPr/>
          <p:nvPr/>
        </p:nvSpPr>
        <p:spPr>
          <a:xfrm>
            <a:off x="2463725" y="1724400"/>
            <a:ext cx="183900" cy="18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0"/>
          <p:cNvSpPr txBox="1"/>
          <p:nvPr/>
        </p:nvSpPr>
        <p:spPr>
          <a:xfrm>
            <a:off x="2757900" y="5635325"/>
            <a:ext cx="3107400" cy="43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How to draw a line of white squares?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5445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1"/>
          <p:cNvSpPr/>
          <p:nvPr/>
        </p:nvSpPr>
        <p:spPr>
          <a:xfrm>
            <a:off x="496450" y="1700700"/>
            <a:ext cx="2656800" cy="54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Nested Loops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5445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2"/>
          <p:cNvSpPr/>
          <p:nvPr/>
        </p:nvSpPr>
        <p:spPr>
          <a:xfrm>
            <a:off x="496450" y="1700700"/>
            <a:ext cx="2656800" cy="54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2"/>
          <p:cNvSpPr txBox="1"/>
          <p:nvPr/>
        </p:nvSpPr>
        <p:spPr>
          <a:xfrm>
            <a:off x="2757900" y="5635325"/>
            <a:ext cx="4394400" cy="43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How to draw a line of altering black/white squares?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1" cy="519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088" y="6124577"/>
            <a:ext cx="46958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3"/>
          <p:cNvSpPr/>
          <p:nvPr/>
        </p:nvSpPr>
        <p:spPr>
          <a:xfrm>
            <a:off x="864150" y="2307450"/>
            <a:ext cx="1811100" cy="29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144623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5"/>
          <p:cNvSpPr/>
          <p:nvPr/>
        </p:nvSpPr>
        <p:spPr>
          <a:xfrm>
            <a:off x="2233900" y="119500"/>
            <a:ext cx="220800" cy="25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5"/>
          <p:cNvSpPr/>
          <p:nvPr/>
        </p:nvSpPr>
        <p:spPr>
          <a:xfrm>
            <a:off x="4351200" y="317875"/>
            <a:ext cx="220800" cy="25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5"/>
          <p:cNvSpPr/>
          <p:nvPr/>
        </p:nvSpPr>
        <p:spPr>
          <a:xfrm>
            <a:off x="7401800" y="317875"/>
            <a:ext cx="220800" cy="25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198" cy="443675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6"/>
          <p:cNvSpPr/>
          <p:nvPr/>
        </p:nvSpPr>
        <p:spPr>
          <a:xfrm>
            <a:off x="450450" y="1489275"/>
            <a:ext cx="3208500" cy="7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198" cy="4436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425" y="4567770"/>
            <a:ext cx="2073685" cy="211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2150" y="4589150"/>
            <a:ext cx="2073674" cy="20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198" cy="4436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425" y="4567770"/>
            <a:ext cx="2073685" cy="211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2150" y="4589150"/>
            <a:ext cx="2073674" cy="207367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8"/>
          <p:cNvSpPr/>
          <p:nvPr/>
        </p:nvSpPr>
        <p:spPr>
          <a:xfrm>
            <a:off x="1057200" y="2096000"/>
            <a:ext cx="1461600" cy="220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8"/>
          <p:cNvSpPr/>
          <p:nvPr/>
        </p:nvSpPr>
        <p:spPr>
          <a:xfrm>
            <a:off x="7464750" y="4458625"/>
            <a:ext cx="432000" cy="496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8"/>
          <p:cNvSpPr/>
          <p:nvPr/>
        </p:nvSpPr>
        <p:spPr>
          <a:xfrm>
            <a:off x="5649850" y="4702950"/>
            <a:ext cx="432000" cy="496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8"/>
          <p:cNvSpPr/>
          <p:nvPr/>
        </p:nvSpPr>
        <p:spPr>
          <a:xfrm>
            <a:off x="3127075" y="4458625"/>
            <a:ext cx="432000" cy="496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8"/>
          <p:cNvSpPr/>
          <p:nvPr/>
        </p:nvSpPr>
        <p:spPr>
          <a:xfrm>
            <a:off x="1339750" y="4787125"/>
            <a:ext cx="432000" cy="496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2" cy="492813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9"/>
          <p:cNvSpPr/>
          <p:nvPr/>
        </p:nvSpPr>
        <p:spPr>
          <a:xfrm>
            <a:off x="726250" y="2623900"/>
            <a:ext cx="1452600" cy="25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207" y="5374698"/>
            <a:ext cx="1806229" cy="148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2270" y="5389682"/>
            <a:ext cx="1806218" cy="145333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9"/>
          <p:cNvSpPr/>
          <p:nvPr/>
        </p:nvSpPr>
        <p:spPr>
          <a:xfrm>
            <a:off x="7051405" y="5298204"/>
            <a:ext cx="376200" cy="34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9"/>
          <p:cNvSpPr/>
          <p:nvPr/>
        </p:nvSpPr>
        <p:spPr>
          <a:xfrm>
            <a:off x="5470585" y="5469439"/>
            <a:ext cx="376200" cy="34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9"/>
          <p:cNvSpPr/>
          <p:nvPr/>
        </p:nvSpPr>
        <p:spPr>
          <a:xfrm>
            <a:off x="3273189" y="5298204"/>
            <a:ext cx="376200" cy="34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9"/>
          <p:cNvSpPr/>
          <p:nvPr/>
        </p:nvSpPr>
        <p:spPr>
          <a:xfrm>
            <a:off x="1716388" y="5528432"/>
            <a:ext cx="376200" cy="34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733324" cy="40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463" y="2257413"/>
            <a:ext cx="2295525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0"/>
          <p:cNvSpPr/>
          <p:nvPr/>
        </p:nvSpPr>
        <p:spPr>
          <a:xfrm>
            <a:off x="193050" y="1553625"/>
            <a:ext cx="3024600" cy="1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60"/>
          <p:cNvSpPr/>
          <p:nvPr/>
        </p:nvSpPr>
        <p:spPr>
          <a:xfrm>
            <a:off x="404500" y="2325825"/>
            <a:ext cx="579000" cy="16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91325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4213" y="4429125"/>
            <a:ext cx="2415566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1"/>
          <p:cNvSpPr/>
          <p:nvPr/>
        </p:nvSpPr>
        <p:spPr>
          <a:xfrm>
            <a:off x="1342175" y="1342175"/>
            <a:ext cx="321900" cy="37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61"/>
          <p:cNvSpPr/>
          <p:nvPr/>
        </p:nvSpPr>
        <p:spPr>
          <a:xfrm>
            <a:off x="3658825" y="1774250"/>
            <a:ext cx="514800" cy="349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263" y="3233738"/>
            <a:ext cx="371475" cy="390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488" y="0"/>
            <a:ext cx="13430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844663" y="6486550"/>
            <a:ext cx="1454700" cy="39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Repeat? A line?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3"/>
          <p:cNvSpPr/>
          <p:nvPr/>
        </p:nvSpPr>
        <p:spPr>
          <a:xfrm>
            <a:off x="4550550" y="3622050"/>
            <a:ext cx="772200" cy="29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3"/>
          <p:cNvSpPr/>
          <p:nvPr/>
        </p:nvSpPr>
        <p:spPr>
          <a:xfrm>
            <a:off x="3392225" y="3971400"/>
            <a:ext cx="790500" cy="36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6181725"/>
            <a:ext cx="6953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5"/>
          <p:cNvSpPr/>
          <p:nvPr/>
        </p:nvSpPr>
        <p:spPr>
          <a:xfrm>
            <a:off x="8402425" y="6131750"/>
            <a:ext cx="790500" cy="77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6181725"/>
            <a:ext cx="6953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6181725"/>
            <a:ext cx="6953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6181725"/>
            <a:ext cx="6953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065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6181725"/>
            <a:ext cx="6953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6181725"/>
            <a:ext cx="6953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5591175"/>
            <a:ext cx="69532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71"/>
          <p:cNvSpPr/>
          <p:nvPr/>
        </p:nvSpPr>
        <p:spPr>
          <a:xfrm>
            <a:off x="8402425" y="6131750"/>
            <a:ext cx="790500" cy="77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613" y="0"/>
            <a:ext cx="31527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913" y="3233738"/>
            <a:ext cx="638175" cy="390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8"/>
          <p:cNvSpPr/>
          <p:nvPr/>
        </p:nvSpPr>
        <p:spPr>
          <a:xfrm>
            <a:off x="4938150" y="415625"/>
            <a:ext cx="979800" cy="346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5591175"/>
            <a:ext cx="6953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675" y="5591175"/>
            <a:ext cx="6953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25" y="5591175"/>
            <a:ext cx="124777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74"/>
          <p:cNvSpPr/>
          <p:nvPr/>
        </p:nvSpPr>
        <p:spPr>
          <a:xfrm>
            <a:off x="8402425" y="6131750"/>
            <a:ext cx="790500" cy="77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25" y="5591175"/>
            <a:ext cx="12477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25" y="5591175"/>
            <a:ext cx="12477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25" y="5591175"/>
            <a:ext cx="12477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25" y="5591175"/>
            <a:ext cx="12477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25" y="5591175"/>
            <a:ext cx="12477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25" y="5591175"/>
            <a:ext cx="12477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7175" y="5019675"/>
            <a:ext cx="12668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81"/>
          <p:cNvSpPr/>
          <p:nvPr/>
        </p:nvSpPr>
        <p:spPr>
          <a:xfrm>
            <a:off x="7792825" y="6131750"/>
            <a:ext cx="790500" cy="77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613" y="0"/>
            <a:ext cx="31527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913" y="3233738"/>
            <a:ext cx="638175" cy="390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9"/>
          <p:cNvSpPr txBox="1"/>
          <p:nvPr/>
        </p:nvSpPr>
        <p:spPr>
          <a:xfrm>
            <a:off x="3634350" y="6467400"/>
            <a:ext cx="1875300" cy="39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Repeat? More lines?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7175" y="5019675"/>
            <a:ext cx="12668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7175" y="5019675"/>
            <a:ext cx="12668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7175" y="5019675"/>
            <a:ext cx="12668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84"/>
          <p:cNvSpPr/>
          <p:nvPr/>
        </p:nvSpPr>
        <p:spPr>
          <a:xfrm>
            <a:off x="8402425" y="6131750"/>
            <a:ext cx="790500" cy="77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7175" y="5019675"/>
            <a:ext cx="12668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7175" y="5019675"/>
            <a:ext cx="12668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725" y="5019675"/>
            <a:ext cx="181927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87"/>
          <p:cNvSpPr/>
          <p:nvPr/>
        </p:nvSpPr>
        <p:spPr>
          <a:xfrm>
            <a:off x="8402425" y="6131750"/>
            <a:ext cx="790500" cy="77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725" y="5019675"/>
            <a:ext cx="18192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725" y="5019675"/>
            <a:ext cx="18192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67525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725" y="5019675"/>
            <a:ext cx="18192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0"/>
            <a:ext cx="48672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900" y="2586038"/>
            <a:ext cx="1038225" cy="1685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20"/>
          <p:cNvSpPr/>
          <p:nvPr/>
        </p:nvSpPr>
        <p:spPr>
          <a:xfrm>
            <a:off x="2757900" y="864150"/>
            <a:ext cx="3189900" cy="77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