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62" r:id="rId3"/>
    <p:sldId id="886" r:id="rId4"/>
    <p:sldId id="887" r:id="rId5"/>
    <p:sldId id="888" r:id="rId6"/>
    <p:sldId id="882" r:id="rId7"/>
    <p:sldId id="879" r:id="rId8"/>
    <p:sldId id="883" r:id="rId9"/>
    <p:sldId id="881" r:id="rId10"/>
    <p:sldId id="884" r:id="rId11"/>
    <p:sldId id="316" r:id="rId12"/>
    <p:sldId id="277" r:id="rId13"/>
    <p:sldId id="516" r:id="rId14"/>
    <p:sldId id="523" r:id="rId15"/>
    <p:sldId id="524" r:id="rId16"/>
    <p:sldId id="525" r:id="rId17"/>
    <p:sldId id="308" r:id="rId18"/>
    <p:sldId id="526" r:id="rId19"/>
    <p:sldId id="873" r:id="rId20"/>
    <p:sldId id="874" r:id="rId21"/>
    <p:sldId id="875" r:id="rId22"/>
    <p:sldId id="885" r:id="rId23"/>
    <p:sldId id="876" r:id="rId24"/>
    <p:sldId id="877" r:id="rId25"/>
    <p:sldId id="889" r:id="rId26"/>
    <p:sldId id="8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09C55F-86B5-9446-ADFB-FFDAAF414CDB}">
          <p14:sldIdLst>
            <p14:sldId id="256"/>
            <p14:sldId id="262"/>
          </p14:sldIdLst>
        </p14:section>
        <p14:section name="sticky" id="{AC83A0C7-64B9-194F-8633-E9D1460853A4}">
          <p14:sldIdLst>
            <p14:sldId id="886"/>
            <p14:sldId id="887"/>
            <p14:sldId id="888"/>
            <p14:sldId id="882"/>
            <p14:sldId id="879"/>
            <p14:sldId id="883"/>
            <p14:sldId id="881"/>
          </p14:sldIdLst>
        </p14:section>
        <p14:section name="Events" id="{065D7736-AE94-2E4C-A011-E74D19D2BF7D}">
          <p14:sldIdLst>
            <p14:sldId id="884"/>
            <p14:sldId id="316"/>
            <p14:sldId id="277"/>
            <p14:sldId id="516"/>
            <p14:sldId id="523"/>
            <p14:sldId id="524"/>
            <p14:sldId id="525"/>
            <p14:sldId id="308"/>
            <p14:sldId id="526"/>
            <p14:sldId id="873"/>
            <p14:sldId id="874"/>
            <p14:sldId id="875"/>
            <p14:sldId id="885"/>
            <p14:sldId id="876"/>
            <p14:sldId id="877"/>
            <p14:sldId id="889"/>
            <p14:sldId id="8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8"/>
    <p:restoredTop sz="90549"/>
  </p:normalViewPr>
  <p:slideViewPr>
    <p:cSldViewPr snapToGrid="0" snapToObjects="1">
      <p:cViewPr varScale="1">
        <p:scale>
          <a:sx n="102" d="100"/>
          <a:sy n="102" d="100"/>
        </p:scale>
        <p:origin x="2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title style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CC354509-3AE8-D643-894C-DD042128BF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Bridge, Lecture 14</a:t>
            </a:r>
            <a:br>
              <a:rPr lang="en-US" altLang="x-none" dirty="0"/>
            </a:br>
            <a:r>
              <a:rPr lang="en-US" altLang="x-none" sz="2550" dirty="0"/>
              <a:t>Extra Breakout Topics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E7502-392D-0A4B-85F2-7B8ECF69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928" y="3429000"/>
            <a:ext cx="2690144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“Sticky paddle”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Keyboard events</a:t>
            </a:r>
          </a:p>
          <a:p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44520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Responding To The Mouse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657600" algn="l"/>
              </a:tabLst>
              <a:defRPr/>
            </a:pPr>
            <a:r>
              <a:rPr lang="en-US" altLang="x-none" sz="2800" b="1" dirty="0"/>
              <a:t>event</a:t>
            </a:r>
            <a:r>
              <a:rPr lang="en-US" altLang="x-none" sz="2800" dirty="0"/>
              <a:t>: Some external stimulus that your program can respond to.</a:t>
            </a:r>
          </a:p>
          <a:p>
            <a:pPr lvl="1" eaLnBrk="1" hangingPunct="1">
              <a:tabLst>
                <a:tab pos="3657600" algn="l"/>
              </a:tabLst>
              <a:defRPr/>
            </a:pPr>
            <a:endParaRPr lang="en-US" altLang="x-none" sz="2800" dirty="0"/>
          </a:p>
          <a:p>
            <a:pPr lvl="1" eaLnBrk="1" hangingPunct="1">
              <a:tabLst>
                <a:tab pos="3657600" algn="l"/>
              </a:tabLst>
              <a:defRPr/>
            </a:pPr>
            <a:endParaRPr lang="en-US" altLang="x-none" sz="2800" dirty="0"/>
          </a:p>
        </p:txBody>
      </p:sp>
      <p:pic>
        <p:nvPicPr>
          <p:cNvPr id="18435" name="Picture 5" descr="event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41006" r="63087" b="31671"/>
          <a:stretch>
            <a:fillRect/>
          </a:stretch>
        </p:blipFill>
        <p:spPr bwMode="auto">
          <a:xfrm>
            <a:off x="3695700" y="2477145"/>
            <a:ext cx="1752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51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Mouse clicking</a:t>
            </a:r>
          </a:p>
          <a:p>
            <a:r>
              <a:rPr lang="en-US" sz="3200" dirty="0"/>
              <a:t>Keyboard keys pressed</a:t>
            </a:r>
          </a:p>
          <a:p>
            <a:r>
              <a:rPr lang="en-US" sz="3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1334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r>
              <a:rPr lang="en-US" dirty="0"/>
              <a:t>In our programs, we can ask the canvas if any events have occurred since the last time we asked.</a:t>
            </a:r>
          </a:p>
          <a:p>
            <a:r>
              <a:rPr lang="en-US" dirty="0"/>
              <a:t>If there are, then we do something.</a:t>
            </a:r>
          </a:p>
          <a:p>
            <a:r>
              <a:rPr lang="en-US" dirty="0"/>
              <a:t>If there are not, we do nothing and check again later.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keyboard events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3386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a list of mouse clicks that have happened since the last time we asked.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873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an </a:t>
            </a:r>
            <a:r>
              <a:rPr lang="en-US" sz="3200" b="1" dirty="0"/>
              <a:t>x </a:t>
            </a:r>
            <a:r>
              <a:rPr lang="en-US" sz="3200" dirty="0"/>
              <a:t>and </a:t>
            </a:r>
            <a:r>
              <a:rPr lang="en-US" sz="3200" b="1" dirty="0"/>
              <a:t>y</a:t>
            </a:r>
            <a:r>
              <a:rPr lang="en-US" sz="3200" dirty="0"/>
              <a:t> coordinate of where that click happened.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53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Pattern: we make a loop (like for animation), and each time through the loop we check for new mouse clicks, and act on them.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mouse clicks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4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sz="2200" dirty="0">
                <a:latin typeface="Consolas" charset="0"/>
              </a:rPr>
              <a:t>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True</a:t>
            </a:r>
            <a:r>
              <a:rPr lang="en-US" altLang="x-none" sz="2200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clicks = </a:t>
            </a:r>
            <a:r>
              <a:rPr lang="en-US" altLang="x-none" sz="2200" dirty="0" err="1">
                <a:latin typeface="Consolas" charset="0"/>
              </a:rPr>
              <a:t>canvas.get_new_mouse_clicks</a:t>
            </a:r>
            <a:r>
              <a:rPr lang="en-US" altLang="x-none" sz="2200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>
                <a:solidFill>
                  <a:srgbClr val="00B050"/>
                </a:solidFill>
                <a:latin typeface="Consolas" charset="0"/>
              </a:rPr>
              <a:t>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sz="2200" dirty="0">
                <a:latin typeface="Consolas" charset="0"/>
              </a:rPr>
              <a:t> click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in</a:t>
            </a:r>
            <a:r>
              <a:rPr lang="en-US" altLang="x-none" sz="2200" dirty="0"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circle = </a:t>
            </a:r>
            <a:r>
              <a:rPr lang="en-US" altLang="x-none" sz="2200" dirty="0" err="1">
                <a:latin typeface="Consolas" charset="0"/>
              </a:rPr>
              <a:t>canvas.create_oval</a:t>
            </a:r>
            <a:r>
              <a:rPr lang="en-US" altLang="x-none" sz="2200" dirty="0">
                <a:latin typeface="Consolas" charset="0"/>
              </a:rPr>
              <a:t>(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,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</a:t>
            </a:r>
            <a:r>
              <a:rPr lang="en-US" altLang="x-none" sz="2200" dirty="0" err="1">
                <a:latin typeface="Consolas" charset="0"/>
              </a:rPr>
              <a:t>canvas.set_color</a:t>
            </a:r>
            <a:r>
              <a:rPr lang="en-US" altLang="x-none" sz="2200" dirty="0">
                <a:latin typeface="Consolas" charset="0"/>
              </a:rPr>
              <a:t>(circle, </a:t>
            </a:r>
            <a:r>
              <a:rPr lang="en-US" altLang="x-none" sz="2200" dirty="0">
                <a:solidFill>
                  <a:srgbClr val="0070C0"/>
                </a:solidFill>
                <a:latin typeface="Consolas" charset="0"/>
              </a:rPr>
              <a:t>'blue'</a:t>
            </a:r>
            <a:r>
              <a:rPr lang="en-US" altLang="x-none" sz="2200" dirty="0">
                <a:latin typeface="Consolas" charset="0"/>
              </a:rPr>
              <a:t>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 err="1">
                <a:latin typeface="Consolas" charset="0"/>
              </a:rPr>
              <a:t>canvas.update</a:t>
            </a:r>
            <a:r>
              <a:rPr lang="en-US" altLang="x-none" sz="2200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151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clicks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canvas.get_new_mouse_clicks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for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dirty="0">
                <a:solidFill>
                  <a:srgbClr val="FF0000"/>
                </a:solidFill>
                <a:latin typeface="Consolas" charset="0"/>
              </a:rPr>
              <a:t>click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in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circle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canvas.create_oval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(circle, 'blue')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74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Key Presses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a list of keyboard presses that have happened since the last time we asked.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presses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canvas.get_new_key_presses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979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“Sticky paddle”</a:t>
            </a:r>
          </a:p>
          <a:p>
            <a:r>
              <a:rPr lang="en-US" sz="3600" dirty="0"/>
              <a:t>Keyboard events</a:t>
            </a:r>
          </a:p>
          <a:p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966412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 </a:t>
            </a:r>
            <a:r>
              <a:rPr lang="en-US" sz="3200" b="1" dirty="0" err="1"/>
              <a:t>keysym</a:t>
            </a:r>
            <a:r>
              <a:rPr lang="en-US" sz="3200" b="1" dirty="0"/>
              <a:t> </a:t>
            </a:r>
            <a:r>
              <a:rPr lang="en-US" sz="3200" dirty="0"/>
              <a:t>which is the name of the key that was pressed.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presses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canvas.get_new_key_presses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press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presses: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press.keysym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548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 </a:t>
            </a:r>
            <a:r>
              <a:rPr lang="en-US" sz="3200" b="1" dirty="0" err="1"/>
              <a:t>keysym</a:t>
            </a:r>
            <a:r>
              <a:rPr lang="en-US" sz="3200" b="1" dirty="0"/>
              <a:t> </a:t>
            </a:r>
            <a:r>
              <a:rPr lang="en-US" sz="3200" dirty="0"/>
              <a:t>which is the name of the key that was pressed.</a:t>
            </a:r>
          </a:p>
          <a:p>
            <a:r>
              <a:rPr lang="en-US" sz="3200" dirty="0"/>
              <a:t>Letters are themselves (e.g. “a”, “b”, …), and can be uppercase if holding down Shift (e.g. “A”, “B”, …)</a:t>
            </a:r>
          </a:p>
          <a:p>
            <a:r>
              <a:rPr lang="en-US" sz="3200" dirty="0"/>
              <a:t>Arrow keys are “Left”, “Right”, “Up” and “Down”</a:t>
            </a:r>
          </a:p>
          <a:p>
            <a:r>
              <a:rPr lang="en-US" sz="3200" dirty="0"/>
              <a:t>Space is “space”</a:t>
            </a:r>
          </a:p>
          <a:p>
            <a:r>
              <a:rPr lang="en-US" sz="3200" dirty="0"/>
              <a:t>…etc.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7114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62B94-8604-294F-B4BC-18175436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keysym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84E1E-46F3-BB47-8646-1F87111AE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3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298850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 </a:t>
            </a:r>
            <a:r>
              <a:rPr lang="en-US" sz="3200" b="1" dirty="0" err="1"/>
              <a:t>keysym</a:t>
            </a:r>
            <a:r>
              <a:rPr lang="en-US" sz="3200" b="1" dirty="0"/>
              <a:t> </a:t>
            </a:r>
            <a:r>
              <a:rPr lang="en-US" sz="3200" dirty="0"/>
              <a:t>which is the name of the key that was pressed.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can check its </a:t>
            </a:r>
            <a:r>
              <a:rPr lang="en-US" sz="3200" dirty="0" err="1"/>
              <a:t>keysym</a:t>
            </a:r>
            <a:r>
              <a:rPr lang="en-US" sz="3200" dirty="0"/>
              <a:t> to know what key was pressed.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4B1A70-5BBC-3546-88F5-F5D4443B7EA2}"/>
              </a:ext>
            </a:extLst>
          </p:cNvPr>
          <p:cNvSpPr txBox="1">
            <a:spLocks/>
          </p:cNvSpPr>
          <p:nvPr/>
        </p:nvSpPr>
        <p:spPr bwMode="auto">
          <a:xfrm>
            <a:off x="152400" y="4283901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presses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canvas.get_new_key_presses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press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presses: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press.keysym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"a":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# user hit ‘a’ key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</p:txBody>
      </p:sp>
    </p:spTree>
    <p:extLst>
      <p:ext uri="{BB962C8B-B14F-4D97-AF65-F5344CB8AC3E}">
        <p14:creationId xmlns:p14="http://schemas.microsoft.com/office/powerpoint/2010/main" val="4051914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91D9-DD92-BB44-A699-34A3CC74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dirty="0">
                <a:solidFill>
                  <a:srgbClr val="FFFF0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>
                <a:solidFill>
                  <a:srgbClr val="7030A0"/>
                </a:solidFill>
              </a:rPr>
              <a:t>e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 Polka Dots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1B860-B894-864B-9B91-EE5DEE10E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709" y="838200"/>
            <a:ext cx="6339804" cy="458281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34BF7-EEAE-C340-8E6C-376CA8C62282}"/>
              </a:ext>
            </a:extLst>
          </p:cNvPr>
          <p:cNvSpPr/>
          <p:nvPr/>
        </p:nvSpPr>
        <p:spPr>
          <a:xfrm>
            <a:off x="271625" y="5288340"/>
            <a:ext cx="8047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Challenge</a:t>
            </a:r>
            <a:r>
              <a:rPr lang="en-US" sz="3200" dirty="0"/>
              <a:t>: let’s add to our polka dot program to randomize all the dot colors when the user hits the space bar.</a:t>
            </a:r>
          </a:p>
        </p:txBody>
      </p:sp>
    </p:spTree>
    <p:extLst>
      <p:ext uri="{BB962C8B-B14F-4D97-AF65-F5344CB8AC3E}">
        <p14:creationId xmlns:p14="http://schemas.microsoft.com/office/powerpoint/2010/main" val="3708184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62B94-8604-294F-B4BC-18175436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Colored Polka Dots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84E1E-46F3-BB47-8646-1F87111AE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70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“Sticky paddle”</a:t>
            </a:r>
          </a:p>
          <a:p>
            <a:r>
              <a:rPr lang="en-US" sz="3600" dirty="0"/>
              <a:t>Keyboard events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i="1" dirty="0"/>
              <a:t>We hope you have fun working on Breakout!  There are many pieces, so work step by step, and ask us for help!</a:t>
            </a:r>
          </a:p>
          <a:p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411073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E732EF-02A0-6F45-8B28-B14BF5EF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Breakout going so far?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5BE94-EB19-B046-A5C6-65099EC40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AE5D66-8EEE-C944-B774-1A6A93A1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 Next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AF8778-4428-924E-9C25-EDE4A07A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Today: </a:t>
            </a:r>
            <a:r>
              <a:rPr lang="en-US" sz="3200" dirty="0"/>
              <a:t>working on Breakout!</a:t>
            </a:r>
          </a:p>
          <a:p>
            <a:r>
              <a:rPr lang="en-US" sz="3200" b="1" dirty="0"/>
              <a:t>Tomorrow: </a:t>
            </a:r>
            <a:r>
              <a:rPr lang="en-US" sz="3200" dirty="0"/>
              <a:t>working on Breakout</a:t>
            </a:r>
          </a:p>
          <a:p>
            <a:pPr lvl="1"/>
            <a:r>
              <a:rPr lang="en-US" sz="3000" dirty="0"/>
              <a:t>Morning lecture on cool Breakout extensions</a:t>
            </a:r>
          </a:p>
          <a:p>
            <a:pPr lvl="1"/>
            <a:r>
              <a:rPr lang="en-US" sz="3000" dirty="0"/>
              <a:t>Bonus: Fireside chat event tomorrow night!</a:t>
            </a:r>
          </a:p>
          <a:p>
            <a:r>
              <a:rPr lang="en-US" sz="3200" b="1" dirty="0"/>
              <a:t>Monday: </a:t>
            </a:r>
            <a:r>
              <a:rPr lang="en-US" sz="3200" dirty="0"/>
              <a:t>finishing up Breakout</a:t>
            </a:r>
          </a:p>
          <a:p>
            <a:pPr lvl="1"/>
            <a:r>
              <a:rPr lang="en-US" sz="2800" dirty="0"/>
              <a:t>Morning lecture on Dictionaries</a:t>
            </a:r>
          </a:p>
          <a:p>
            <a:r>
              <a:rPr lang="en-US" sz="3200" b="1" dirty="0"/>
              <a:t>Monday Evening Lecture: </a:t>
            </a:r>
            <a:r>
              <a:rPr lang="en-US" sz="3200" dirty="0"/>
              <a:t>discussing final projects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224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AE5D66-8EEE-C944-B774-1A6A93A1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 Next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AF8778-4428-924E-9C25-EDE4A07A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Make sure to </a:t>
            </a:r>
            <a:r>
              <a:rPr lang="en-US" sz="3200" b="1" u="sng" dirty="0"/>
              <a:t>submit your work</a:t>
            </a:r>
            <a:r>
              <a:rPr lang="en-US" sz="3200" b="1" dirty="0"/>
              <a:t> at the end of the morning and the end of the evening!</a:t>
            </a:r>
          </a:p>
          <a:p>
            <a:pPr>
              <a:buFontTx/>
              <a:buChar char="-"/>
            </a:pPr>
            <a:r>
              <a:rPr lang="en-US" sz="3200" dirty="0"/>
              <a:t>it’s ok if you’re not finished</a:t>
            </a:r>
          </a:p>
          <a:p>
            <a:pPr>
              <a:buFontTx/>
              <a:buChar char="-"/>
            </a:pPr>
            <a:r>
              <a:rPr lang="en-US" sz="3200" dirty="0"/>
              <a:t>Good way to measure progress</a:t>
            </a:r>
          </a:p>
        </p:txBody>
      </p:sp>
    </p:spTree>
    <p:extLst>
      <p:ext uri="{BB962C8B-B14F-4D97-AF65-F5344CB8AC3E}">
        <p14:creationId xmlns:p14="http://schemas.microsoft.com/office/powerpoint/2010/main" val="39518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“Sticky paddle”</a:t>
            </a:r>
          </a:p>
          <a:p>
            <a:r>
              <a:rPr lang="en-US" sz="3600" dirty="0"/>
              <a:t>Keyboard events</a:t>
            </a:r>
          </a:p>
          <a:p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41389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Sticky Paddle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  <a:tabLst>
                <a:tab pos="3657600" algn="l"/>
              </a:tabLst>
              <a:defRPr/>
            </a:pPr>
            <a:r>
              <a:rPr lang="en-US" altLang="x-none" sz="3000" dirty="0"/>
              <a:t>Common Breakout bug: “sticky paddle” where ball sometimes gets stuck on the paddle.</a:t>
            </a:r>
          </a:p>
          <a:p>
            <a:pPr marL="3175" indent="0">
              <a:buNone/>
              <a:tabLst>
                <a:tab pos="3657600" algn="l"/>
              </a:tabLst>
              <a:defRPr/>
            </a:pPr>
            <a:r>
              <a:rPr lang="en-US" altLang="x-none" sz="3000" dirty="0">
                <a:solidFill>
                  <a:srgbClr val="0070C0"/>
                </a:solidFill>
              </a:rPr>
              <a:t>To see it: try moving the paddle very quickly sideways into the ball so they overlap.  Easier with larger paddle.</a:t>
            </a:r>
            <a:endParaRPr lang="en-US" altLang="x-none" sz="34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2E0B5-EEBF-9E4A-A86F-DF87FAA3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28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6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62B94-8604-294F-B4BC-18175436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Sticky Paddle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84E1E-46F3-BB47-8646-1F87111AE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6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Sticky Paddle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  <a:tabLst>
                <a:tab pos="3657600" algn="l"/>
              </a:tabLst>
              <a:defRPr/>
            </a:pPr>
            <a:r>
              <a:rPr lang="en-US" altLang="x-none" sz="3000" dirty="0"/>
              <a:t>Common Breakout bug: “sticky paddle” where ball sometimes gets stuck on the paddle.</a:t>
            </a:r>
          </a:p>
          <a:p>
            <a:pPr marL="3175" indent="0">
              <a:buNone/>
              <a:tabLst>
                <a:tab pos="3657600" algn="l"/>
              </a:tabLst>
              <a:defRPr/>
            </a:pPr>
            <a:r>
              <a:rPr lang="en-US" altLang="x-none" sz="3000" dirty="0">
                <a:solidFill>
                  <a:srgbClr val="00B050"/>
                </a:solidFill>
              </a:rPr>
              <a:t>Hint: unlike for bricks, when bouncing off the paddle we always want the ball to then go </a:t>
            </a:r>
            <a:r>
              <a:rPr lang="en-US" altLang="x-none" sz="3000" i="1" dirty="0">
                <a:solidFill>
                  <a:srgbClr val="00B050"/>
                </a:solidFill>
              </a:rPr>
              <a:t>up</a:t>
            </a:r>
            <a:r>
              <a:rPr lang="en-US" altLang="x-none" sz="3000" dirty="0">
                <a:solidFill>
                  <a:srgbClr val="00B050"/>
                </a:solidFill>
              </a:rPr>
              <a:t>.</a:t>
            </a:r>
            <a:endParaRPr lang="en-US" altLang="x-none" sz="3400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2E0B5-EEBF-9E4A-A86F-DF87FAA3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28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2691"/>
      </p:ext>
    </p:extLst>
  </p:cSld>
  <p:clrMapOvr>
    <a:masterClrMapping/>
  </p:clrMapOvr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4095</TotalTime>
  <Words>908</Words>
  <Application>Microsoft Macintosh PowerPoint</Application>
  <PresentationFormat>On-screen Show (4:3)</PresentationFormat>
  <Paragraphs>122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Andale Mono</vt:lpstr>
      <vt:lpstr>Arial</vt:lpstr>
      <vt:lpstr>Calibri</vt:lpstr>
      <vt:lpstr>Century Gothic</vt:lpstr>
      <vt:lpstr>Consolas</vt:lpstr>
      <vt:lpstr>Tahoma</vt:lpstr>
      <vt:lpstr>Verdana</vt:lpstr>
      <vt:lpstr>DarkRedTop</vt:lpstr>
      <vt:lpstr>CS Bridge, Lecture 14 Extra Breakout Topics</vt:lpstr>
      <vt:lpstr>Plan for Today</vt:lpstr>
      <vt:lpstr>How is Breakout going so far?</vt:lpstr>
      <vt:lpstr>What’s Coming Next</vt:lpstr>
      <vt:lpstr>What’s Coming Next</vt:lpstr>
      <vt:lpstr>Plan for Today</vt:lpstr>
      <vt:lpstr>Sticky Paddle</vt:lpstr>
      <vt:lpstr>Demo: Sticky Paddle</vt:lpstr>
      <vt:lpstr>Sticky Paddle</vt:lpstr>
      <vt:lpstr>Plan for Today</vt:lpstr>
      <vt:lpstr>Responding To The Mouse</vt:lpstr>
      <vt:lpstr>Events</vt:lpstr>
      <vt:lpstr>Events</vt:lpstr>
      <vt:lpstr>Mouse Clicks</vt:lpstr>
      <vt:lpstr>Mouse Clicks</vt:lpstr>
      <vt:lpstr>Events</vt:lpstr>
      <vt:lpstr>Example: Polka Dots</vt:lpstr>
      <vt:lpstr>Example: Polka Dots</vt:lpstr>
      <vt:lpstr>NEW: Key Presses</vt:lpstr>
      <vt:lpstr>Key Presses</vt:lpstr>
      <vt:lpstr>Mouse Clicks</vt:lpstr>
      <vt:lpstr>Demo: keysym</vt:lpstr>
      <vt:lpstr>Key Presses</vt:lpstr>
      <vt:lpstr>Colored Polka Dots</vt:lpstr>
      <vt:lpstr>Demo: Colored Polka Dots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Nick Troccoli</cp:lastModifiedBy>
  <cp:revision>279</cp:revision>
  <cp:lastPrinted>2017-07-19T08:29:59Z</cp:lastPrinted>
  <dcterms:created xsi:type="dcterms:W3CDTF">2017-04-27T05:20:22Z</dcterms:created>
  <dcterms:modified xsi:type="dcterms:W3CDTF">2020-08-13T16:54:29Z</dcterms:modified>
</cp:coreProperties>
</file>