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BF1C3-2875-4EE6-ABFA-500B43B82551}">
  <a:tblStyle styleId="{45BBF1C3-2875-4EE6-ABFA-500B43B82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395c11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395c11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3b06f3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3b06f3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3b06f3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3b06f3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3b06f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3b06f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3b06f3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3b06f3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3b06f3e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3b06f3e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remainder of today’s class will comprise the </a:t>
            </a:r>
            <a:r>
              <a:rPr lang="en" b="1" i="1">
                <a:solidFill>
                  <a:srgbClr val="FF0000"/>
                </a:solidFill>
              </a:rPr>
              <a:t>problem solving session</a:t>
            </a:r>
            <a:r>
              <a:rPr lang="en"/>
              <a:t> (</a:t>
            </a:r>
            <a:r>
              <a:rPr lang="en" b="1" i="1">
                <a:solidFill>
                  <a:srgbClr val="FF0000"/>
                </a:solidFill>
              </a:rPr>
              <a:t>PSS</a:t>
            </a:r>
            <a:r>
              <a:rPr lang="en"/>
              <a:t>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divide you into </a:t>
            </a:r>
            <a:r>
              <a:rPr lang="en" b="1" i="1">
                <a:solidFill>
                  <a:srgbClr val="FF0000"/>
                </a:solidFill>
              </a:rPr>
              <a:t>teams of 3 or 4 students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team will </a:t>
            </a:r>
            <a:r>
              <a:rPr lang="en" b="1" i="1">
                <a:solidFill>
                  <a:srgbClr val="FF0000"/>
                </a:solidFill>
              </a:rPr>
              <a:t>work together</a:t>
            </a:r>
            <a:r>
              <a:rPr lang="en"/>
              <a:t> to solve the following problems over the course of </a:t>
            </a:r>
            <a:r>
              <a:rPr lang="en" b="1" i="1">
                <a:solidFill>
                  <a:srgbClr val="FF0000"/>
                </a:solidFill>
              </a:rPr>
              <a:t>20-30 minutes</a:t>
            </a:r>
            <a:r>
              <a:rPr lang="en"/>
              <a:t>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may work on paper, a white board, or digitally as determined by your instructor.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submit your solution by pushing it to GitHub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go over the solution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any time remaining, you will begin work on your homework assignment.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264725" y="437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5025325" y="681825"/>
            <a:ext cx="39459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that each of the following is an absolute path to a file in your file system. Draw the tree that represents the structure in the space on the left.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use the provided icons, or you may draw the diagram on paper or a whiteboard and insert a photo or scan to the left.</a:t>
            </a:r>
            <a:endParaRPr dirty="0"/>
          </a:p>
        </p:txBody>
      </p:sp>
      <p:sp>
        <p:nvSpPr>
          <p:cNvPr id="81" name="Google Shape;81;p14"/>
          <p:cNvSpPr txBox="1"/>
          <p:nvPr/>
        </p:nvSpPr>
        <p:spPr>
          <a:xfrm>
            <a:off x="5025325" y="2187950"/>
            <a:ext cx="3945900" cy="15246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C:\Users\Ron\Documents\biography.txt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C:\Users\Ron\SoftDevI\Week01\homework.txt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C:\Users\Harry\todo_list.txt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C:\Program Files\Python\python.exe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C:\Program Files\Git\git.exe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D:\Games\WoW\wow.exe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D:\stuff.txt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845461" y="212306"/>
            <a:ext cx="502850" cy="399175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761542" y="265054"/>
            <a:ext cx="812700" cy="293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Dir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5" y="230206"/>
            <a:ext cx="502851" cy="3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body" idx="3"/>
          </p:nvPr>
        </p:nvSpPr>
        <p:spPr>
          <a:xfrm>
            <a:off x="5145025" y="3910075"/>
            <a:ext cx="37065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Remember, </a:t>
            </a:r>
            <a:r>
              <a:rPr lang="en" b="1" i="1" u="sng"/>
              <a:t>every</a:t>
            </a:r>
            <a:r>
              <a:rPr lang="en"/>
              <a:t> team member should record the answers in their own copy of the packet. 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711850" y="284250"/>
            <a:ext cx="778500" cy="255300"/>
          </a:xfrm>
          <a:prstGeom prst="rect">
            <a:avLst/>
          </a:prstGeom>
          <a:solidFill>
            <a:srgbClr val="4A86E8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87AD46-D813-41F0-8C68-0B38314D1A84}"/>
              </a:ext>
            </a:extLst>
          </p:cNvPr>
          <p:cNvSpPr/>
          <p:nvPr/>
        </p:nvSpPr>
        <p:spPr>
          <a:xfrm>
            <a:off x="1121221" y="528638"/>
            <a:ext cx="3993704" cy="1857375"/>
          </a:xfrm>
          <a:custGeom>
            <a:avLst/>
            <a:gdLst>
              <a:gd name="connsiteX0" fmla="*/ 3993704 w 3993704"/>
              <a:gd name="connsiteY0" fmla="*/ 1850231 h 1857375"/>
              <a:gd name="connsiteX1" fmla="*/ 3707954 w 3993704"/>
              <a:gd name="connsiteY1" fmla="*/ 1843087 h 1857375"/>
              <a:gd name="connsiteX2" fmla="*/ 3550792 w 3993704"/>
              <a:gd name="connsiteY2" fmla="*/ 1821656 h 1857375"/>
              <a:gd name="connsiteX3" fmla="*/ 3436492 w 3993704"/>
              <a:gd name="connsiteY3" fmla="*/ 1814512 h 1857375"/>
              <a:gd name="connsiteX4" fmla="*/ 3229323 w 3993704"/>
              <a:gd name="connsiteY4" fmla="*/ 1821656 h 1857375"/>
              <a:gd name="connsiteX5" fmla="*/ 3207892 w 3993704"/>
              <a:gd name="connsiteY5" fmla="*/ 1828800 h 1857375"/>
              <a:gd name="connsiteX6" fmla="*/ 3157885 w 3993704"/>
              <a:gd name="connsiteY6" fmla="*/ 1835943 h 1857375"/>
              <a:gd name="connsiteX7" fmla="*/ 3136454 w 3993704"/>
              <a:gd name="connsiteY7" fmla="*/ 1843087 h 1857375"/>
              <a:gd name="connsiteX8" fmla="*/ 2850704 w 3993704"/>
              <a:gd name="connsiteY8" fmla="*/ 1857375 h 1857375"/>
              <a:gd name="connsiteX9" fmla="*/ 2650679 w 3993704"/>
              <a:gd name="connsiteY9" fmla="*/ 1850231 h 1857375"/>
              <a:gd name="connsiteX10" fmla="*/ 2600673 w 3993704"/>
              <a:gd name="connsiteY10" fmla="*/ 1835943 h 1857375"/>
              <a:gd name="connsiteX11" fmla="*/ 2564954 w 3993704"/>
              <a:gd name="connsiteY11" fmla="*/ 1828800 h 1857375"/>
              <a:gd name="connsiteX12" fmla="*/ 2543523 w 3993704"/>
              <a:gd name="connsiteY12" fmla="*/ 1821656 h 1857375"/>
              <a:gd name="connsiteX13" fmla="*/ 2507804 w 3993704"/>
              <a:gd name="connsiteY13" fmla="*/ 1814512 h 1857375"/>
              <a:gd name="connsiteX14" fmla="*/ 2464942 w 3993704"/>
              <a:gd name="connsiteY14" fmla="*/ 1800225 h 1857375"/>
              <a:gd name="connsiteX15" fmla="*/ 2400648 w 3993704"/>
              <a:gd name="connsiteY15" fmla="*/ 1785937 h 1857375"/>
              <a:gd name="connsiteX16" fmla="*/ 2379217 w 3993704"/>
              <a:gd name="connsiteY16" fmla="*/ 1778793 h 1857375"/>
              <a:gd name="connsiteX17" fmla="*/ 2343498 w 3993704"/>
              <a:gd name="connsiteY17" fmla="*/ 1771650 h 1857375"/>
              <a:gd name="connsiteX18" fmla="*/ 2314923 w 3993704"/>
              <a:gd name="connsiteY18" fmla="*/ 1764506 h 1857375"/>
              <a:gd name="connsiteX19" fmla="*/ 2250629 w 3993704"/>
              <a:gd name="connsiteY19" fmla="*/ 1750218 h 1857375"/>
              <a:gd name="connsiteX20" fmla="*/ 2229198 w 3993704"/>
              <a:gd name="connsiteY20" fmla="*/ 1743075 h 1857375"/>
              <a:gd name="connsiteX21" fmla="*/ 2172048 w 3993704"/>
              <a:gd name="connsiteY21" fmla="*/ 1728787 h 1857375"/>
              <a:gd name="connsiteX22" fmla="*/ 2143473 w 3993704"/>
              <a:gd name="connsiteY22" fmla="*/ 1721643 h 1857375"/>
              <a:gd name="connsiteX23" fmla="*/ 2079179 w 3993704"/>
              <a:gd name="connsiteY23" fmla="*/ 1707356 h 1857375"/>
              <a:gd name="connsiteX24" fmla="*/ 2057748 w 3993704"/>
              <a:gd name="connsiteY24" fmla="*/ 1700212 h 1857375"/>
              <a:gd name="connsiteX25" fmla="*/ 2022029 w 3993704"/>
              <a:gd name="connsiteY25" fmla="*/ 1685925 h 1857375"/>
              <a:gd name="connsiteX26" fmla="*/ 1986310 w 3993704"/>
              <a:gd name="connsiteY26" fmla="*/ 1678781 h 1857375"/>
              <a:gd name="connsiteX27" fmla="*/ 1943448 w 3993704"/>
              <a:gd name="connsiteY27" fmla="*/ 1664493 h 1857375"/>
              <a:gd name="connsiteX28" fmla="*/ 1900585 w 3993704"/>
              <a:gd name="connsiteY28" fmla="*/ 1650206 h 1857375"/>
              <a:gd name="connsiteX29" fmla="*/ 1879154 w 3993704"/>
              <a:gd name="connsiteY29" fmla="*/ 1643062 h 1857375"/>
              <a:gd name="connsiteX30" fmla="*/ 1829148 w 3993704"/>
              <a:gd name="connsiteY30" fmla="*/ 1628775 h 1857375"/>
              <a:gd name="connsiteX31" fmla="*/ 1757710 w 3993704"/>
              <a:gd name="connsiteY31" fmla="*/ 1593056 h 1857375"/>
              <a:gd name="connsiteX32" fmla="*/ 1736279 w 3993704"/>
              <a:gd name="connsiteY32" fmla="*/ 1578768 h 1857375"/>
              <a:gd name="connsiteX33" fmla="*/ 1686273 w 3993704"/>
              <a:gd name="connsiteY33" fmla="*/ 1557337 h 1857375"/>
              <a:gd name="connsiteX34" fmla="*/ 1614835 w 3993704"/>
              <a:gd name="connsiteY34" fmla="*/ 1514475 h 1857375"/>
              <a:gd name="connsiteX35" fmla="*/ 1593404 w 3993704"/>
              <a:gd name="connsiteY35" fmla="*/ 1507331 h 1857375"/>
              <a:gd name="connsiteX36" fmla="*/ 1550542 w 3993704"/>
              <a:gd name="connsiteY36" fmla="*/ 1478756 h 1857375"/>
              <a:gd name="connsiteX37" fmla="*/ 1529110 w 3993704"/>
              <a:gd name="connsiteY37" fmla="*/ 1464468 h 1857375"/>
              <a:gd name="connsiteX38" fmla="*/ 1507679 w 3993704"/>
              <a:gd name="connsiteY38" fmla="*/ 1457325 h 1857375"/>
              <a:gd name="connsiteX39" fmla="*/ 1464817 w 3993704"/>
              <a:gd name="connsiteY39" fmla="*/ 1428750 h 1857375"/>
              <a:gd name="connsiteX40" fmla="*/ 1421954 w 3993704"/>
              <a:gd name="connsiteY40" fmla="*/ 1400175 h 1857375"/>
              <a:gd name="connsiteX41" fmla="*/ 1386235 w 3993704"/>
              <a:gd name="connsiteY41" fmla="*/ 1364456 h 1857375"/>
              <a:gd name="connsiteX42" fmla="*/ 1343373 w 3993704"/>
              <a:gd name="connsiteY42" fmla="*/ 1335881 h 1857375"/>
              <a:gd name="connsiteX43" fmla="*/ 1321942 w 3993704"/>
              <a:gd name="connsiteY43" fmla="*/ 1321593 h 1857375"/>
              <a:gd name="connsiteX44" fmla="*/ 1300510 w 3993704"/>
              <a:gd name="connsiteY44" fmla="*/ 1300162 h 1857375"/>
              <a:gd name="connsiteX45" fmla="*/ 1279079 w 3993704"/>
              <a:gd name="connsiteY45" fmla="*/ 1293018 h 1857375"/>
              <a:gd name="connsiteX46" fmla="*/ 1236217 w 3993704"/>
              <a:gd name="connsiteY46" fmla="*/ 1264443 h 1857375"/>
              <a:gd name="connsiteX47" fmla="*/ 1214785 w 3993704"/>
              <a:gd name="connsiteY47" fmla="*/ 1250156 h 1857375"/>
              <a:gd name="connsiteX48" fmla="*/ 1171923 w 3993704"/>
              <a:gd name="connsiteY48" fmla="*/ 1228725 h 1857375"/>
              <a:gd name="connsiteX49" fmla="*/ 1150492 w 3993704"/>
              <a:gd name="connsiteY49" fmla="*/ 1221581 h 1857375"/>
              <a:gd name="connsiteX50" fmla="*/ 1107629 w 3993704"/>
              <a:gd name="connsiteY50" fmla="*/ 1193006 h 1857375"/>
              <a:gd name="connsiteX51" fmla="*/ 1036192 w 3993704"/>
              <a:gd name="connsiteY51" fmla="*/ 1171575 h 1857375"/>
              <a:gd name="connsiteX52" fmla="*/ 1014760 w 3993704"/>
              <a:gd name="connsiteY52" fmla="*/ 1164431 h 1857375"/>
              <a:gd name="connsiteX53" fmla="*/ 993329 w 3993704"/>
              <a:gd name="connsiteY53" fmla="*/ 1157287 h 1857375"/>
              <a:gd name="connsiteX54" fmla="*/ 936179 w 3993704"/>
              <a:gd name="connsiteY54" fmla="*/ 1150143 h 1857375"/>
              <a:gd name="connsiteX55" fmla="*/ 907604 w 3993704"/>
              <a:gd name="connsiteY55" fmla="*/ 1143000 h 1857375"/>
              <a:gd name="connsiteX56" fmla="*/ 864742 w 3993704"/>
              <a:gd name="connsiteY56" fmla="*/ 1135856 h 1857375"/>
              <a:gd name="connsiteX57" fmla="*/ 807592 w 3993704"/>
              <a:gd name="connsiteY57" fmla="*/ 1128712 h 1857375"/>
              <a:gd name="connsiteX58" fmla="*/ 771873 w 3993704"/>
              <a:gd name="connsiteY58" fmla="*/ 1121568 h 1857375"/>
              <a:gd name="connsiteX59" fmla="*/ 721867 w 3993704"/>
              <a:gd name="connsiteY59" fmla="*/ 1114425 h 1857375"/>
              <a:gd name="connsiteX60" fmla="*/ 657573 w 3993704"/>
              <a:gd name="connsiteY60" fmla="*/ 1092993 h 1857375"/>
              <a:gd name="connsiteX61" fmla="*/ 636142 w 3993704"/>
              <a:gd name="connsiteY61" fmla="*/ 1085850 h 1857375"/>
              <a:gd name="connsiteX62" fmla="*/ 628998 w 3993704"/>
              <a:gd name="connsiteY62" fmla="*/ 1064418 h 1857375"/>
              <a:gd name="connsiteX63" fmla="*/ 614710 w 3993704"/>
              <a:gd name="connsiteY63" fmla="*/ 1042987 h 1857375"/>
              <a:gd name="connsiteX64" fmla="*/ 586135 w 3993704"/>
              <a:gd name="connsiteY64" fmla="*/ 978693 h 1857375"/>
              <a:gd name="connsiteX65" fmla="*/ 543273 w 3993704"/>
              <a:gd name="connsiteY65" fmla="*/ 850106 h 1857375"/>
              <a:gd name="connsiteX66" fmla="*/ 536129 w 3993704"/>
              <a:gd name="connsiteY66" fmla="*/ 828675 h 1857375"/>
              <a:gd name="connsiteX67" fmla="*/ 528985 w 3993704"/>
              <a:gd name="connsiteY67" fmla="*/ 807243 h 1857375"/>
              <a:gd name="connsiteX68" fmla="*/ 514698 w 3993704"/>
              <a:gd name="connsiteY68" fmla="*/ 785812 h 1857375"/>
              <a:gd name="connsiteX69" fmla="*/ 500410 w 3993704"/>
              <a:gd name="connsiteY69" fmla="*/ 742950 h 1857375"/>
              <a:gd name="connsiteX70" fmla="*/ 486123 w 3993704"/>
              <a:gd name="connsiteY70" fmla="*/ 700087 h 1857375"/>
              <a:gd name="connsiteX71" fmla="*/ 478979 w 3993704"/>
              <a:gd name="connsiteY71" fmla="*/ 678656 h 1857375"/>
              <a:gd name="connsiteX72" fmla="*/ 457548 w 3993704"/>
              <a:gd name="connsiteY72" fmla="*/ 635793 h 1857375"/>
              <a:gd name="connsiteX73" fmla="*/ 443260 w 3993704"/>
              <a:gd name="connsiteY73" fmla="*/ 614362 h 1857375"/>
              <a:gd name="connsiteX74" fmla="*/ 421829 w 3993704"/>
              <a:gd name="connsiteY74" fmla="*/ 571500 h 1857375"/>
              <a:gd name="connsiteX75" fmla="*/ 407542 w 3993704"/>
              <a:gd name="connsiteY75" fmla="*/ 528637 h 1857375"/>
              <a:gd name="connsiteX76" fmla="*/ 393254 w 3993704"/>
              <a:gd name="connsiteY76" fmla="*/ 485775 h 1857375"/>
              <a:gd name="connsiteX77" fmla="*/ 386110 w 3993704"/>
              <a:gd name="connsiteY77" fmla="*/ 464343 h 1857375"/>
              <a:gd name="connsiteX78" fmla="*/ 371823 w 3993704"/>
              <a:gd name="connsiteY78" fmla="*/ 442912 h 1857375"/>
              <a:gd name="connsiteX79" fmla="*/ 364679 w 3993704"/>
              <a:gd name="connsiteY79" fmla="*/ 421481 h 1857375"/>
              <a:gd name="connsiteX80" fmla="*/ 336104 w 3993704"/>
              <a:gd name="connsiteY80" fmla="*/ 378618 h 1857375"/>
              <a:gd name="connsiteX81" fmla="*/ 321817 w 3993704"/>
              <a:gd name="connsiteY81" fmla="*/ 357187 h 1857375"/>
              <a:gd name="connsiteX82" fmla="*/ 300385 w 3993704"/>
              <a:gd name="connsiteY82" fmla="*/ 350043 h 1857375"/>
              <a:gd name="connsiteX83" fmla="*/ 293242 w 3993704"/>
              <a:gd name="connsiteY83" fmla="*/ 328612 h 1857375"/>
              <a:gd name="connsiteX84" fmla="*/ 228948 w 3993704"/>
              <a:gd name="connsiteY84" fmla="*/ 271462 h 1857375"/>
              <a:gd name="connsiteX85" fmla="*/ 186085 w 3993704"/>
              <a:gd name="connsiteY85" fmla="*/ 242887 h 1857375"/>
              <a:gd name="connsiteX86" fmla="*/ 171798 w 3993704"/>
              <a:gd name="connsiteY86" fmla="*/ 221456 h 1857375"/>
              <a:gd name="connsiteX87" fmla="*/ 150367 w 3993704"/>
              <a:gd name="connsiteY87" fmla="*/ 214312 h 1857375"/>
              <a:gd name="connsiteX88" fmla="*/ 107504 w 3993704"/>
              <a:gd name="connsiteY88" fmla="*/ 185737 h 1857375"/>
              <a:gd name="connsiteX89" fmla="*/ 86073 w 3993704"/>
              <a:gd name="connsiteY89" fmla="*/ 171450 h 1857375"/>
              <a:gd name="connsiteX90" fmla="*/ 50354 w 3993704"/>
              <a:gd name="connsiteY90" fmla="*/ 128587 h 1857375"/>
              <a:gd name="connsiteX91" fmla="*/ 21779 w 3993704"/>
              <a:gd name="connsiteY91" fmla="*/ 85725 h 1857375"/>
              <a:gd name="connsiteX92" fmla="*/ 348 w 3993704"/>
              <a:gd name="connsiteY92" fmla="*/ 14287 h 1857375"/>
              <a:gd name="connsiteX93" fmla="*/ 348 w 3993704"/>
              <a:gd name="connsiteY93" fmla="*/ 0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993704" h="1857375">
                <a:moveTo>
                  <a:pt x="3993704" y="1850231"/>
                </a:moveTo>
                <a:lnTo>
                  <a:pt x="3707954" y="1843087"/>
                </a:lnTo>
                <a:cubicBezTo>
                  <a:pt x="3456974" y="1833047"/>
                  <a:pt x="3842570" y="1839893"/>
                  <a:pt x="3550792" y="1821656"/>
                </a:cubicBezTo>
                <a:lnTo>
                  <a:pt x="3436492" y="1814512"/>
                </a:lnTo>
                <a:cubicBezTo>
                  <a:pt x="3367436" y="1816893"/>
                  <a:pt x="3298286" y="1817346"/>
                  <a:pt x="3229323" y="1821656"/>
                </a:cubicBezTo>
                <a:cubicBezTo>
                  <a:pt x="3221808" y="1822126"/>
                  <a:pt x="3215276" y="1827323"/>
                  <a:pt x="3207892" y="1828800"/>
                </a:cubicBezTo>
                <a:cubicBezTo>
                  <a:pt x="3191381" y="1832102"/>
                  <a:pt x="3174554" y="1833562"/>
                  <a:pt x="3157885" y="1835943"/>
                </a:cubicBezTo>
                <a:cubicBezTo>
                  <a:pt x="3150741" y="1838324"/>
                  <a:pt x="3143838" y="1841610"/>
                  <a:pt x="3136454" y="1843087"/>
                </a:cubicBezTo>
                <a:cubicBezTo>
                  <a:pt x="3051667" y="1860045"/>
                  <a:pt x="2902293" y="1855812"/>
                  <a:pt x="2850704" y="1857375"/>
                </a:cubicBezTo>
                <a:cubicBezTo>
                  <a:pt x="2784029" y="1854994"/>
                  <a:pt x="2717267" y="1854393"/>
                  <a:pt x="2650679" y="1850231"/>
                </a:cubicBezTo>
                <a:cubicBezTo>
                  <a:pt x="2632860" y="1849117"/>
                  <a:pt x="2617566" y="1840166"/>
                  <a:pt x="2600673" y="1835943"/>
                </a:cubicBezTo>
                <a:cubicBezTo>
                  <a:pt x="2588893" y="1832998"/>
                  <a:pt x="2576734" y="1831745"/>
                  <a:pt x="2564954" y="1828800"/>
                </a:cubicBezTo>
                <a:cubicBezTo>
                  <a:pt x="2557649" y="1826974"/>
                  <a:pt x="2550828" y="1823482"/>
                  <a:pt x="2543523" y="1821656"/>
                </a:cubicBezTo>
                <a:cubicBezTo>
                  <a:pt x="2531743" y="1818711"/>
                  <a:pt x="2519518" y="1817707"/>
                  <a:pt x="2507804" y="1814512"/>
                </a:cubicBezTo>
                <a:cubicBezTo>
                  <a:pt x="2493275" y="1810549"/>
                  <a:pt x="2479710" y="1803179"/>
                  <a:pt x="2464942" y="1800225"/>
                </a:cubicBezTo>
                <a:cubicBezTo>
                  <a:pt x="2440390" y="1795314"/>
                  <a:pt x="2424188" y="1792663"/>
                  <a:pt x="2400648" y="1785937"/>
                </a:cubicBezTo>
                <a:cubicBezTo>
                  <a:pt x="2393408" y="1783868"/>
                  <a:pt x="2386522" y="1780619"/>
                  <a:pt x="2379217" y="1778793"/>
                </a:cubicBezTo>
                <a:cubicBezTo>
                  <a:pt x="2367437" y="1775848"/>
                  <a:pt x="2355351" y="1774284"/>
                  <a:pt x="2343498" y="1771650"/>
                </a:cubicBezTo>
                <a:cubicBezTo>
                  <a:pt x="2333914" y="1769520"/>
                  <a:pt x="2324507" y="1766636"/>
                  <a:pt x="2314923" y="1764506"/>
                </a:cubicBezTo>
                <a:cubicBezTo>
                  <a:pt x="2281766" y="1757138"/>
                  <a:pt x="2281127" y="1758931"/>
                  <a:pt x="2250629" y="1750218"/>
                </a:cubicBezTo>
                <a:cubicBezTo>
                  <a:pt x="2243389" y="1748149"/>
                  <a:pt x="2236463" y="1745056"/>
                  <a:pt x="2229198" y="1743075"/>
                </a:cubicBezTo>
                <a:cubicBezTo>
                  <a:pt x="2210254" y="1737908"/>
                  <a:pt x="2191098" y="1733550"/>
                  <a:pt x="2172048" y="1728787"/>
                </a:cubicBezTo>
                <a:cubicBezTo>
                  <a:pt x="2162523" y="1726406"/>
                  <a:pt x="2153101" y="1723568"/>
                  <a:pt x="2143473" y="1721643"/>
                </a:cubicBezTo>
                <a:cubicBezTo>
                  <a:pt x="2118914" y="1716732"/>
                  <a:pt x="2102725" y="1714084"/>
                  <a:pt x="2079179" y="1707356"/>
                </a:cubicBezTo>
                <a:cubicBezTo>
                  <a:pt x="2071939" y="1705287"/>
                  <a:pt x="2064799" y="1702856"/>
                  <a:pt x="2057748" y="1700212"/>
                </a:cubicBezTo>
                <a:cubicBezTo>
                  <a:pt x="2045741" y="1695709"/>
                  <a:pt x="2034312" y="1689610"/>
                  <a:pt x="2022029" y="1685925"/>
                </a:cubicBezTo>
                <a:cubicBezTo>
                  <a:pt x="2010399" y="1682436"/>
                  <a:pt x="1998024" y="1681976"/>
                  <a:pt x="1986310" y="1678781"/>
                </a:cubicBezTo>
                <a:cubicBezTo>
                  <a:pt x="1971780" y="1674818"/>
                  <a:pt x="1957735" y="1669255"/>
                  <a:pt x="1943448" y="1664493"/>
                </a:cubicBezTo>
                <a:lnTo>
                  <a:pt x="1900585" y="1650206"/>
                </a:lnTo>
                <a:cubicBezTo>
                  <a:pt x="1893441" y="1647825"/>
                  <a:pt x="1886459" y="1644888"/>
                  <a:pt x="1879154" y="1643062"/>
                </a:cubicBezTo>
                <a:cubicBezTo>
                  <a:pt x="1843274" y="1634092"/>
                  <a:pt x="1859893" y="1639023"/>
                  <a:pt x="1829148" y="1628775"/>
                </a:cubicBezTo>
                <a:cubicBezTo>
                  <a:pt x="1778116" y="1594754"/>
                  <a:pt x="1802944" y="1604365"/>
                  <a:pt x="1757710" y="1593056"/>
                </a:cubicBezTo>
                <a:cubicBezTo>
                  <a:pt x="1750566" y="1588293"/>
                  <a:pt x="1743958" y="1582608"/>
                  <a:pt x="1736279" y="1578768"/>
                </a:cubicBezTo>
                <a:cubicBezTo>
                  <a:pt x="1677143" y="1549200"/>
                  <a:pt x="1760619" y="1601945"/>
                  <a:pt x="1686273" y="1557337"/>
                </a:cubicBezTo>
                <a:cubicBezTo>
                  <a:pt x="1643949" y="1531942"/>
                  <a:pt x="1652939" y="1530805"/>
                  <a:pt x="1614835" y="1514475"/>
                </a:cubicBezTo>
                <a:cubicBezTo>
                  <a:pt x="1607914" y="1511509"/>
                  <a:pt x="1599986" y="1510988"/>
                  <a:pt x="1593404" y="1507331"/>
                </a:cubicBezTo>
                <a:cubicBezTo>
                  <a:pt x="1578394" y="1498992"/>
                  <a:pt x="1564829" y="1488281"/>
                  <a:pt x="1550542" y="1478756"/>
                </a:cubicBezTo>
                <a:cubicBezTo>
                  <a:pt x="1543398" y="1473993"/>
                  <a:pt x="1537255" y="1467183"/>
                  <a:pt x="1529110" y="1464468"/>
                </a:cubicBezTo>
                <a:lnTo>
                  <a:pt x="1507679" y="1457325"/>
                </a:lnTo>
                <a:cubicBezTo>
                  <a:pt x="1439314" y="1388957"/>
                  <a:pt x="1526845" y="1470102"/>
                  <a:pt x="1464817" y="1428750"/>
                </a:cubicBezTo>
                <a:cubicBezTo>
                  <a:pt x="1411305" y="1393076"/>
                  <a:pt x="1472911" y="1417159"/>
                  <a:pt x="1421954" y="1400175"/>
                </a:cubicBezTo>
                <a:cubicBezTo>
                  <a:pt x="1336224" y="1343019"/>
                  <a:pt x="1462441" y="1431136"/>
                  <a:pt x="1386235" y="1364456"/>
                </a:cubicBezTo>
                <a:cubicBezTo>
                  <a:pt x="1373312" y="1353149"/>
                  <a:pt x="1357660" y="1345406"/>
                  <a:pt x="1343373" y="1335881"/>
                </a:cubicBezTo>
                <a:cubicBezTo>
                  <a:pt x="1336229" y="1331118"/>
                  <a:pt x="1328013" y="1327664"/>
                  <a:pt x="1321942" y="1321593"/>
                </a:cubicBezTo>
                <a:cubicBezTo>
                  <a:pt x="1314798" y="1314449"/>
                  <a:pt x="1308916" y="1305766"/>
                  <a:pt x="1300510" y="1300162"/>
                </a:cubicBezTo>
                <a:cubicBezTo>
                  <a:pt x="1294245" y="1295985"/>
                  <a:pt x="1285661" y="1296675"/>
                  <a:pt x="1279079" y="1293018"/>
                </a:cubicBezTo>
                <a:cubicBezTo>
                  <a:pt x="1264069" y="1284679"/>
                  <a:pt x="1250504" y="1273968"/>
                  <a:pt x="1236217" y="1264443"/>
                </a:cubicBezTo>
                <a:cubicBezTo>
                  <a:pt x="1229073" y="1259680"/>
                  <a:pt x="1222930" y="1252871"/>
                  <a:pt x="1214785" y="1250156"/>
                </a:cubicBezTo>
                <a:cubicBezTo>
                  <a:pt x="1160917" y="1232199"/>
                  <a:pt x="1227316" y="1256421"/>
                  <a:pt x="1171923" y="1228725"/>
                </a:cubicBezTo>
                <a:cubicBezTo>
                  <a:pt x="1165188" y="1225357"/>
                  <a:pt x="1157075" y="1225238"/>
                  <a:pt x="1150492" y="1221581"/>
                </a:cubicBezTo>
                <a:cubicBezTo>
                  <a:pt x="1135481" y="1213242"/>
                  <a:pt x="1124288" y="1197171"/>
                  <a:pt x="1107629" y="1193006"/>
                </a:cubicBezTo>
                <a:cubicBezTo>
                  <a:pt x="1064445" y="1182210"/>
                  <a:pt x="1088367" y="1188966"/>
                  <a:pt x="1036192" y="1171575"/>
                </a:cubicBezTo>
                <a:lnTo>
                  <a:pt x="1014760" y="1164431"/>
                </a:lnTo>
                <a:cubicBezTo>
                  <a:pt x="1007616" y="1162050"/>
                  <a:pt x="1000801" y="1158221"/>
                  <a:pt x="993329" y="1157287"/>
                </a:cubicBezTo>
                <a:cubicBezTo>
                  <a:pt x="974279" y="1154906"/>
                  <a:pt x="955116" y="1153299"/>
                  <a:pt x="936179" y="1150143"/>
                </a:cubicBezTo>
                <a:cubicBezTo>
                  <a:pt x="926494" y="1148529"/>
                  <a:pt x="917231" y="1144925"/>
                  <a:pt x="907604" y="1143000"/>
                </a:cubicBezTo>
                <a:cubicBezTo>
                  <a:pt x="893401" y="1140159"/>
                  <a:pt x="879081" y="1137904"/>
                  <a:pt x="864742" y="1135856"/>
                </a:cubicBezTo>
                <a:cubicBezTo>
                  <a:pt x="845737" y="1133141"/>
                  <a:pt x="826567" y="1131631"/>
                  <a:pt x="807592" y="1128712"/>
                </a:cubicBezTo>
                <a:cubicBezTo>
                  <a:pt x="795591" y="1126866"/>
                  <a:pt x="783850" y="1123564"/>
                  <a:pt x="771873" y="1121568"/>
                </a:cubicBezTo>
                <a:cubicBezTo>
                  <a:pt x="755264" y="1118800"/>
                  <a:pt x="738536" y="1116806"/>
                  <a:pt x="721867" y="1114425"/>
                </a:cubicBezTo>
                <a:lnTo>
                  <a:pt x="657573" y="1092993"/>
                </a:lnTo>
                <a:lnTo>
                  <a:pt x="636142" y="1085850"/>
                </a:lnTo>
                <a:cubicBezTo>
                  <a:pt x="633761" y="1078706"/>
                  <a:pt x="632366" y="1071153"/>
                  <a:pt x="628998" y="1064418"/>
                </a:cubicBezTo>
                <a:cubicBezTo>
                  <a:pt x="625158" y="1056739"/>
                  <a:pt x="618197" y="1050833"/>
                  <a:pt x="614710" y="1042987"/>
                </a:cubicBezTo>
                <a:cubicBezTo>
                  <a:pt x="580703" y="966472"/>
                  <a:pt x="618472" y="1027198"/>
                  <a:pt x="586135" y="978693"/>
                </a:cubicBezTo>
                <a:lnTo>
                  <a:pt x="543273" y="850106"/>
                </a:lnTo>
                <a:lnTo>
                  <a:pt x="536129" y="828675"/>
                </a:lnTo>
                <a:cubicBezTo>
                  <a:pt x="533748" y="821531"/>
                  <a:pt x="533162" y="813509"/>
                  <a:pt x="528985" y="807243"/>
                </a:cubicBezTo>
                <a:cubicBezTo>
                  <a:pt x="524223" y="800099"/>
                  <a:pt x="518185" y="793658"/>
                  <a:pt x="514698" y="785812"/>
                </a:cubicBezTo>
                <a:cubicBezTo>
                  <a:pt x="508581" y="772050"/>
                  <a:pt x="505172" y="757237"/>
                  <a:pt x="500410" y="742950"/>
                </a:cubicBezTo>
                <a:lnTo>
                  <a:pt x="486123" y="700087"/>
                </a:lnTo>
                <a:cubicBezTo>
                  <a:pt x="483742" y="692943"/>
                  <a:pt x="483156" y="684921"/>
                  <a:pt x="478979" y="678656"/>
                </a:cubicBezTo>
                <a:cubicBezTo>
                  <a:pt x="438029" y="617230"/>
                  <a:pt x="487129" y="694954"/>
                  <a:pt x="457548" y="635793"/>
                </a:cubicBezTo>
                <a:cubicBezTo>
                  <a:pt x="453708" y="628114"/>
                  <a:pt x="448023" y="621506"/>
                  <a:pt x="443260" y="614362"/>
                </a:cubicBezTo>
                <a:cubicBezTo>
                  <a:pt x="417212" y="536210"/>
                  <a:pt x="458754" y="654582"/>
                  <a:pt x="421829" y="571500"/>
                </a:cubicBezTo>
                <a:cubicBezTo>
                  <a:pt x="415712" y="557738"/>
                  <a:pt x="412304" y="542925"/>
                  <a:pt x="407542" y="528637"/>
                </a:cubicBezTo>
                <a:lnTo>
                  <a:pt x="393254" y="485775"/>
                </a:lnTo>
                <a:cubicBezTo>
                  <a:pt x="390873" y="478631"/>
                  <a:pt x="390287" y="470609"/>
                  <a:pt x="386110" y="464343"/>
                </a:cubicBezTo>
                <a:cubicBezTo>
                  <a:pt x="381348" y="457199"/>
                  <a:pt x="375663" y="450591"/>
                  <a:pt x="371823" y="442912"/>
                </a:cubicBezTo>
                <a:cubicBezTo>
                  <a:pt x="368455" y="436177"/>
                  <a:pt x="368336" y="428064"/>
                  <a:pt x="364679" y="421481"/>
                </a:cubicBezTo>
                <a:cubicBezTo>
                  <a:pt x="356340" y="406470"/>
                  <a:pt x="345629" y="392906"/>
                  <a:pt x="336104" y="378618"/>
                </a:cubicBezTo>
                <a:cubicBezTo>
                  <a:pt x="331342" y="371474"/>
                  <a:pt x="329962" y="359902"/>
                  <a:pt x="321817" y="357187"/>
                </a:cubicBezTo>
                <a:lnTo>
                  <a:pt x="300385" y="350043"/>
                </a:lnTo>
                <a:cubicBezTo>
                  <a:pt x="298004" y="342899"/>
                  <a:pt x="297865" y="334556"/>
                  <a:pt x="293242" y="328612"/>
                </a:cubicBezTo>
                <a:cubicBezTo>
                  <a:pt x="242060" y="262807"/>
                  <a:pt x="268146" y="304128"/>
                  <a:pt x="228948" y="271462"/>
                </a:cubicBezTo>
                <a:cubicBezTo>
                  <a:pt x="193275" y="241734"/>
                  <a:pt x="223748" y="255441"/>
                  <a:pt x="186085" y="242887"/>
                </a:cubicBezTo>
                <a:cubicBezTo>
                  <a:pt x="181323" y="235743"/>
                  <a:pt x="178502" y="226819"/>
                  <a:pt x="171798" y="221456"/>
                </a:cubicBezTo>
                <a:cubicBezTo>
                  <a:pt x="165918" y="216752"/>
                  <a:pt x="156950" y="217969"/>
                  <a:pt x="150367" y="214312"/>
                </a:cubicBezTo>
                <a:cubicBezTo>
                  <a:pt x="135356" y="205973"/>
                  <a:pt x="121792" y="195262"/>
                  <a:pt x="107504" y="185737"/>
                </a:cubicBezTo>
                <a:lnTo>
                  <a:pt x="86073" y="171450"/>
                </a:lnTo>
                <a:cubicBezTo>
                  <a:pt x="35019" y="94868"/>
                  <a:pt x="114523" y="211090"/>
                  <a:pt x="50354" y="128587"/>
                </a:cubicBezTo>
                <a:cubicBezTo>
                  <a:pt x="39812" y="115033"/>
                  <a:pt x="21779" y="85725"/>
                  <a:pt x="21779" y="85725"/>
                </a:cubicBezTo>
                <a:cubicBezTo>
                  <a:pt x="15429" y="66675"/>
                  <a:pt x="3946" y="35877"/>
                  <a:pt x="348" y="14287"/>
                </a:cubicBezTo>
                <a:cubicBezTo>
                  <a:pt x="-435" y="9589"/>
                  <a:pt x="348" y="4762"/>
                  <a:pt x="3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DC06C3A-7155-4AAF-AF5C-06D09936EA11}"/>
              </a:ext>
            </a:extLst>
          </p:cNvPr>
          <p:cNvSpPr/>
          <p:nvPr/>
        </p:nvSpPr>
        <p:spPr>
          <a:xfrm>
            <a:off x="1264444" y="563830"/>
            <a:ext cx="3729037" cy="2093645"/>
          </a:xfrm>
          <a:custGeom>
            <a:avLst/>
            <a:gdLst>
              <a:gd name="connsiteX0" fmla="*/ 3729037 w 3729037"/>
              <a:gd name="connsiteY0" fmla="*/ 2015064 h 2093645"/>
              <a:gd name="connsiteX1" fmla="*/ 3693319 w 3729037"/>
              <a:gd name="connsiteY1" fmla="*/ 2043639 h 2093645"/>
              <a:gd name="connsiteX2" fmla="*/ 3650456 w 3729037"/>
              <a:gd name="connsiteY2" fmla="*/ 2057926 h 2093645"/>
              <a:gd name="connsiteX3" fmla="*/ 3607594 w 3729037"/>
              <a:gd name="connsiteY3" fmla="*/ 2072214 h 2093645"/>
              <a:gd name="connsiteX4" fmla="*/ 3586162 w 3729037"/>
              <a:gd name="connsiteY4" fmla="*/ 2079358 h 2093645"/>
              <a:gd name="connsiteX5" fmla="*/ 3557587 w 3729037"/>
              <a:gd name="connsiteY5" fmla="*/ 2086501 h 2093645"/>
              <a:gd name="connsiteX6" fmla="*/ 3429000 w 3729037"/>
              <a:gd name="connsiteY6" fmla="*/ 2093645 h 2093645"/>
              <a:gd name="connsiteX7" fmla="*/ 2950369 w 3729037"/>
              <a:gd name="connsiteY7" fmla="*/ 2079358 h 2093645"/>
              <a:gd name="connsiteX8" fmla="*/ 2914650 w 3729037"/>
              <a:gd name="connsiteY8" fmla="*/ 2072214 h 2093645"/>
              <a:gd name="connsiteX9" fmla="*/ 2864644 w 3729037"/>
              <a:gd name="connsiteY9" fmla="*/ 2065070 h 2093645"/>
              <a:gd name="connsiteX10" fmla="*/ 2807494 w 3729037"/>
              <a:gd name="connsiteY10" fmla="*/ 2050783 h 2093645"/>
              <a:gd name="connsiteX11" fmla="*/ 2728912 w 3729037"/>
              <a:gd name="connsiteY11" fmla="*/ 2043639 h 2093645"/>
              <a:gd name="connsiteX12" fmla="*/ 2628900 w 3729037"/>
              <a:gd name="connsiteY12" fmla="*/ 2029351 h 2093645"/>
              <a:gd name="connsiteX13" fmla="*/ 2578894 w 3729037"/>
              <a:gd name="connsiteY13" fmla="*/ 2015064 h 2093645"/>
              <a:gd name="connsiteX14" fmla="*/ 2543175 w 3729037"/>
              <a:gd name="connsiteY14" fmla="*/ 2007920 h 2093645"/>
              <a:gd name="connsiteX15" fmla="*/ 2521744 w 3729037"/>
              <a:gd name="connsiteY15" fmla="*/ 2000776 h 2093645"/>
              <a:gd name="connsiteX16" fmla="*/ 2450306 w 3729037"/>
              <a:gd name="connsiteY16" fmla="*/ 1979345 h 2093645"/>
              <a:gd name="connsiteX17" fmla="*/ 2407444 w 3729037"/>
              <a:gd name="connsiteY17" fmla="*/ 1965058 h 2093645"/>
              <a:gd name="connsiteX18" fmla="*/ 2336006 w 3729037"/>
              <a:gd name="connsiteY18" fmla="*/ 1943626 h 2093645"/>
              <a:gd name="connsiteX19" fmla="*/ 2314575 w 3729037"/>
              <a:gd name="connsiteY19" fmla="*/ 1936483 h 2093645"/>
              <a:gd name="connsiteX20" fmla="*/ 2293144 w 3729037"/>
              <a:gd name="connsiteY20" fmla="*/ 1929339 h 2093645"/>
              <a:gd name="connsiteX21" fmla="*/ 2264569 w 3729037"/>
              <a:gd name="connsiteY21" fmla="*/ 1922195 h 2093645"/>
              <a:gd name="connsiteX22" fmla="*/ 2200275 w 3729037"/>
              <a:gd name="connsiteY22" fmla="*/ 1900764 h 2093645"/>
              <a:gd name="connsiteX23" fmla="*/ 2157412 w 3729037"/>
              <a:gd name="connsiteY23" fmla="*/ 1886476 h 2093645"/>
              <a:gd name="connsiteX24" fmla="*/ 2135981 w 3729037"/>
              <a:gd name="connsiteY24" fmla="*/ 1879333 h 2093645"/>
              <a:gd name="connsiteX25" fmla="*/ 2114550 w 3729037"/>
              <a:gd name="connsiteY25" fmla="*/ 1857901 h 2093645"/>
              <a:gd name="connsiteX26" fmla="*/ 2071687 w 3729037"/>
              <a:gd name="connsiteY26" fmla="*/ 1843614 h 2093645"/>
              <a:gd name="connsiteX27" fmla="*/ 2050256 w 3729037"/>
              <a:gd name="connsiteY27" fmla="*/ 1836470 h 2093645"/>
              <a:gd name="connsiteX28" fmla="*/ 2007394 w 3729037"/>
              <a:gd name="connsiteY28" fmla="*/ 1807895 h 2093645"/>
              <a:gd name="connsiteX29" fmla="*/ 1964531 w 3729037"/>
              <a:gd name="connsiteY29" fmla="*/ 1793608 h 2093645"/>
              <a:gd name="connsiteX30" fmla="*/ 1921669 w 3729037"/>
              <a:gd name="connsiteY30" fmla="*/ 1772176 h 2093645"/>
              <a:gd name="connsiteX31" fmla="*/ 1900237 w 3729037"/>
              <a:gd name="connsiteY31" fmla="*/ 1757889 h 2093645"/>
              <a:gd name="connsiteX32" fmla="*/ 1857375 w 3729037"/>
              <a:gd name="connsiteY32" fmla="*/ 1743601 h 2093645"/>
              <a:gd name="connsiteX33" fmla="*/ 1814512 w 3729037"/>
              <a:gd name="connsiteY33" fmla="*/ 1715026 h 2093645"/>
              <a:gd name="connsiteX34" fmla="*/ 1750219 w 3729037"/>
              <a:gd name="connsiteY34" fmla="*/ 1686451 h 2093645"/>
              <a:gd name="connsiteX35" fmla="*/ 1735931 w 3729037"/>
              <a:gd name="connsiteY35" fmla="*/ 1665020 h 2093645"/>
              <a:gd name="connsiteX36" fmla="*/ 1714500 w 3729037"/>
              <a:gd name="connsiteY36" fmla="*/ 1650733 h 2093645"/>
              <a:gd name="connsiteX37" fmla="*/ 1707356 w 3729037"/>
              <a:gd name="connsiteY37" fmla="*/ 1629301 h 2093645"/>
              <a:gd name="connsiteX38" fmla="*/ 1678781 w 3729037"/>
              <a:gd name="connsiteY38" fmla="*/ 1586439 h 2093645"/>
              <a:gd name="connsiteX39" fmla="*/ 1664494 w 3729037"/>
              <a:gd name="connsiteY39" fmla="*/ 1565008 h 2093645"/>
              <a:gd name="connsiteX40" fmla="*/ 1650206 w 3729037"/>
              <a:gd name="connsiteY40" fmla="*/ 1543576 h 2093645"/>
              <a:gd name="connsiteX41" fmla="*/ 1635919 w 3729037"/>
              <a:gd name="connsiteY41" fmla="*/ 1522145 h 2093645"/>
              <a:gd name="connsiteX42" fmla="*/ 1614487 w 3729037"/>
              <a:gd name="connsiteY42" fmla="*/ 1500714 h 2093645"/>
              <a:gd name="connsiteX43" fmla="*/ 1585912 w 3729037"/>
              <a:gd name="connsiteY43" fmla="*/ 1457851 h 2093645"/>
              <a:gd name="connsiteX44" fmla="*/ 1571625 w 3729037"/>
              <a:gd name="connsiteY44" fmla="*/ 1436420 h 2093645"/>
              <a:gd name="connsiteX45" fmla="*/ 1550194 w 3729037"/>
              <a:gd name="connsiteY45" fmla="*/ 1422133 h 2093645"/>
              <a:gd name="connsiteX46" fmla="*/ 1528762 w 3729037"/>
              <a:gd name="connsiteY46" fmla="*/ 1379270 h 2093645"/>
              <a:gd name="connsiteX47" fmla="*/ 1507331 w 3729037"/>
              <a:gd name="connsiteY47" fmla="*/ 1336408 h 2093645"/>
              <a:gd name="connsiteX48" fmla="*/ 1485900 w 3729037"/>
              <a:gd name="connsiteY48" fmla="*/ 1293545 h 2093645"/>
              <a:gd name="connsiteX49" fmla="*/ 1478756 w 3729037"/>
              <a:gd name="connsiteY49" fmla="*/ 1272114 h 2093645"/>
              <a:gd name="connsiteX50" fmla="*/ 1450181 w 3729037"/>
              <a:gd name="connsiteY50" fmla="*/ 1229251 h 2093645"/>
              <a:gd name="connsiteX51" fmla="*/ 1435894 w 3729037"/>
              <a:gd name="connsiteY51" fmla="*/ 1207820 h 2093645"/>
              <a:gd name="connsiteX52" fmla="*/ 1407319 w 3729037"/>
              <a:gd name="connsiteY52" fmla="*/ 1164958 h 2093645"/>
              <a:gd name="connsiteX53" fmla="*/ 1385887 w 3729037"/>
              <a:gd name="connsiteY53" fmla="*/ 1122095 h 2093645"/>
              <a:gd name="connsiteX54" fmla="*/ 1350169 w 3729037"/>
              <a:gd name="connsiteY54" fmla="*/ 1057801 h 2093645"/>
              <a:gd name="connsiteX55" fmla="*/ 1328737 w 3729037"/>
              <a:gd name="connsiteY55" fmla="*/ 1043514 h 2093645"/>
              <a:gd name="connsiteX56" fmla="*/ 1300162 w 3729037"/>
              <a:gd name="connsiteY56" fmla="*/ 1000651 h 2093645"/>
              <a:gd name="connsiteX57" fmla="*/ 1285875 w 3729037"/>
              <a:gd name="connsiteY57" fmla="*/ 979220 h 2093645"/>
              <a:gd name="connsiteX58" fmla="*/ 1264444 w 3729037"/>
              <a:gd name="connsiteY58" fmla="*/ 964933 h 2093645"/>
              <a:gd name="connsiteX59" fmla="*/ 1228725 w 3729037"/>
              <a:gd name="connsiteY59" fmla="*/ 936358 h 2093645"/>
              <a:gd name="connsiteX60" fmla="*/ 1185862 w 3729037"/>
              <a:gd name="connsiteY60" fmla="*/ 907783 h 2093645"/>
              <a:gd name="connsiteX61" fmla="*/ 1150144 w 3729037"/>
              <a:gd name="connsiteY61" fmla="*/ 879208 h 2093645"/>
              <a:gd name="connsiteX62" fmla="*/ 1107281 w 3729037"/>
              <a:gd name="connsiteY62" fmla="*/ 850633 h 2093645"/>
              <a:gd name="connsiteX63" fmla="*/ 1064419 w 3729037"/>
              <a:gd name="connsiteY63" fmla="*/ 822058 h 2093645"/>
              <a:gd name="connsiteX64" fmla="*/ 1021556 w 3729037"/>
              <a:gd name="connsiteY64" fmla="*/ 786339 h 2093645"/>
              <a:gd name="connsiteX65" fmla="*/ 978694 w 3729037"/>
              <a:gd name="connsiteY65" fmla="*/ 772051 h 2093645"/>
              <a:gd name="connsiteX66" fmla="*/ 964406 w 3729037"/>
              <a:gd name="connsiteY66" fmla="*/ 750620 h 2093645"/>
              <a:gd name="connsiteX67" fmla="*/ 921544 w 3729037"/>
              <a:gd name="connsiteY67" fmla="*/ 736333 h 2093645"/>
              <a:gd name="connsiteX68" fmla="*/ 864394 w 3729037"/>
              <a:gd name="connsiteY68" fmla="*/ 700614 h 2093645"/>
              <a:gd name="connsiteX69" fmla="*/ 800100 w 3729037"/>
              <a:gd name="connsiteY69" fmla="*/ 664895 h 2093645"/>
              <a:gd name="connsiteX70" fmla="*/ 785812 w 3729037"/>
              <a:gd name="connsiteY70" fmla="*/ 643464 h 2093645"/>
              <a:gd name="connsiteX71" fmla="*/ 764381 w 3729037"/>
              <a:gd name="connsiteY71" fmla="*/ 636320 h 2093645"/>
              <a:gd name="connsiteX72" fmla="*/ 721519 w 3729037"/>
              <a:gd name="connsiteY72" fmla="*/ 607745 h 2093645"/>
              <a:gd name="connsiteX73" fmla="*/ 700087 w 3729037"/>
              <a:gd name="connsiteY73" fmla="*/ 593458 h 2093645"/>
              <a:gd name="connsiteX74" fmla="*/ 678656 w 3729037"/>
              <a:gd name="connsiteY74" fmla="*/ 579170 h 2093645"/>
              <a:gd name="connsiteX75" fmla="*/ 664369 w 3729037"/>
              <a:gd name="connsiteY75" fmla="*/ 557739 h 2093645"/>
              <a:gd name="connsiteX76" fmla="*/ 642937 w 3729037"/>
              <a:gd name="connsiteY76" fmla="*/ 550595 h 2093645"/>
              <a:gd name="connsiteX77" fmla="*/ 614362 w 3729037"/>
              <a:gd name="connsiteY77" fmla="*/ 507733 h 2093645"/>
              <a:gd name="connsiteX78" fmla="*/ 571500 w 3729037"/>
              <a:gd name="connsiteY78" fmla="*/ 472014 h 2093645"/>
              <a:gd name="connsiteX79" fmla="*/ 557212 w 3729037"/>
              <a:gd name="connsiteY79" fmla="*/ 450583 h 2093645"/>
              <a:gd name="connsiteX80" fmla="*/ 535781 w 3729037"/>
              <a:gd name="connsiteY80" fmla="*/ 443439 h 2093645"/>
              <a:gd name="connsiteX81" fmla="*/ 500062 w 3729037"/>
              <a:gd name="connsiteY81" fmla="*/ 407720 h 2093645"/>
              <a:gd name="connsiteX82" fmla="*/ 485775 w 3729037"/>
              <a:gd name="connsiteY82" fmla="*/ 386289 h 2093645"/>
              <a:gd name="connsiteX83" fmla="*/ 464344 w 3729037"/>
              <a:gd name="connsiteY83" fmla="*/ 364858 h 2093645"/>
              <a:gd name="connsiteX84" fmla="*/ 450056 w 3729037"/>
              <a:gd name="connsiteY84" fmla="*/ 343426 h 2093645"/>
              <a:gd name="connsiteX85" fmla="*/ 407194 w 3729037"/>
              <a:gd name="connsiteY85" fmla="*/ 314851 h 2093645"/>
              <a:gd name="connsiteX86" fmla="*/ 378619 w 3729037"/>
              <a:gd name="connsiteY86" fmla="*/ 286276 h 2093645"/>
              <a:gd name="connsiteX87" fmla="*/ 364331 w 3729037"/>
              <a:gd name="connsiteY87" fmla="*/ 264845 h 2093645"/>
              <a:gd name="connsiteX88" fmla="*/ 342900 w 3729037"/>
              <a:gd name="connsiteY88" fmla="*/ 250558 h 2093645"/>
              <a:gd name="connsiteX89" fmla="*/ 328612 w 3729037"/>
              <a:gd name="connsiteY89" fmla="*/ 229126 h 2093645"/>
              <a:gd name="connsiteX90" fmla="*/ 307181 w 3729037"/>
              <a:gd name="connsiteY90" fmla="*/ 214839 h 2093645"/>
              <a:gd name="connsiteX91" fmla="*/ 257175 w 3729037"/>
              <a:gd name="connsiteY91" fmla="*/ 157689 h 2093645"/>
              <a:gd name="connsiteX92" fmla="*/ 235744 w 3729037"/>
              <a:gd name="connsiteY92" fmla="*/ 114826 h 2093645"/>
              <a:gd name="connsiteX93" fmla="*/ 192881 w 3729037"/>
              <a:gd name="connsiteY93" fmla="*/ 86251 h 2093645"/>
              <a:gd name="connsiteX94" fmla="*/ 157162 w 3729037"/>
              <a:gd name="connsiteY94" fmla="*/ 57676 h 2093645"/>
              <a:gd name="connsiteX95" fmla="*/ 114300 w 3729037"/>
              <a:gd name="connsiteY95" fmla="*/ 29101 h 2093645"/>
              <a:gd name="connsiteX96" fmla="*/ 92869 w 3729037"/>
              <a:gd name="connsiteY96" fmla="*/ 14814 h 2093645"/>
              <a:gd name="connsiteX97" fmla="*/ 35719 w 3729037"/>
              <a:gd name="connsiteY97" fmla="*/ 526 h 2093645"/>
              <a:gd name="connsiteX98" fmla="*/ 0 w 3729037"/>
              <a:gd name="connsiteY98" fmla="*/ 526 h 209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729037" h="2093645">
                <a:moveTo>
                  <a:pt x="3729037" y="2015064"/>
                </a:moveTo>
                <a:cubicBezTo>
                  <a:pt x="3717131" y="2024589"/>
                  <a:pt x="3706705" y="2036338"/>
                  <a:pt x="3693319" y="2043639"/>
                </a:cubicBezTo>
                <a:cubicBezTo>
                  <a:pt x="3680097" y="2050851"/>
                  <a:pt x="3664744" y="2053164"/>
                  <a:pt x="3650456" y="2057926"/>
                </a:cubicBezTo>
                <a:lnTo>
                  <a:pt x="3607594" y="2072214"/>
                </a:lnTo>
                <a:cubicBezTo>
                  <a:pt x="3600450" y="2074595"/>
                  <a:pt x="3593468" y="2077532"/>
                  <a:pt x="3586162" y="2079358"/>
                </a:cubicBezTo>
                <a:cubicBezTo>
                  <a:pt x="3576637" y="2081739"/>
                  <a:pt x="3567365" y="2085612"/>
                  <a:pt x="3557587" y="2086501"/>
                </a:cubicBezTo>
                <a:cubicBezTo>
                  <a:pt x="3514835" y="2090387"/>
                  <a:pt x="3471862" y="2091264"/>
                  <a:pt x="3429000" y="2093645"/>
                </a:cubicBezTo>
                <a:cubicBezTo>
                  <a:pt x="3351172" y="2092177"/>
                  <a:pt x="3087799" y="2093824"/>
                  <a:pt x="2950369" y="2079358"/>
                </a:cubicBezTo>
                <a:cubicBezTo>
                  <a:pt x="2938294" y="2078087"/>
                  <a:pt x="2926627" y="2074210"/>
                  <a:pt x="2914650" y="2072214"/>
                </a:cubicBezTo>
                <a:cubicBezTo>
                  <a:pt x="2898041" y="2069446"/>
                  <a:pt x="2881155" y="2068372"/>
                  <a:pt x="2864644" y="2065070"/>
                </a:cubicBezTo>
                <a:cubicBezTo>
                  <a:pt x="2845389" y="2061219"/>
                  <a:pt x="2827050" y="2052561"/>
                  <a:pt x="2807494" y="2050783"/>
                </a:cubicBezTo>
                <a:lnTo>
                  <a:pt x="2728912" y="2043639"/>
                </a:lnTo>
                <a:cubicBezTo>
                  <a:pt x="2663798" y="2027360"/>
                  <a:pt x="2742579" y="2045590"/>
                  <a:pt x="2628900" y="2029351"/>
                </a:cubicBezTo>
                <a:cubicBezTo>
                  <a:pt x="2597711" y="2024896"/>
                  <a:pt x="2606041" y="2021851"/>
                  <a:pt x="2578894" y="2015064"/>
                </a:cubicBezTo>
                <a:cubicBezTo>
                  <a:pt x="2567114" y="2012119"/>
                  <a:pt x="2554955" y="2010865"/>
                  <a:pt x="2543175" y="2007920"/>
                </a:cubicBezTo>
                <a:cubicBezTo>
                  <a:pt x="2535870" y="2006094"/>
                  <a:pt x="2528984" y="2002845"/>
                  <a:pt x="2521744" y="2000776"/>
                </a:cubicBezTo>
                <a:cubicBezTo>
                  <a:pt x="2446167" y="1979183"/>
                  <a:pt x="2552169" y="2013301"/>
                  <a:pt x="2450306" y="1979345"/>
                </a:cubicBezTo>
                <a:lnTo>
                  <a:pt x="2407444" y="1965058"/>
                </a:lnTo>
                <a:cubicBezTo>
                  <a:pt x="2364253" y="1954260"/>
                  <a:pt x="2388191" y="1961021"/>
                  <a:pt x="2336006" y="1943626"/>
                </a:cubicBezTo>
                <a:lnTo>
                  <a:pt x="2314575" y="1936483"/>
                </a:lnTo>
                <a:cubicBezTo>
                  <a:pt x="2307431" y="1934102"/>
                  <a:pt x="2300449" y="1931165"/>
                  <a:pt x="2293144" y="1929339"/>
                </a:cubicBezTo>
                <a:cubicBezTo>
                  <a:pt x="2283619" y="1926958"/>
                  <a:pt x="2273973" y="1925016"/>
                  <a:pt x="2264569" y="1922195"/>
                </a:cubicBezTo>
                <a:cubicBezTo>
                  <a:pt x="2264522" y="1922181"/>
                  <a:pt x="2211014" y="1904344"/>
                  <a:pt x="2200275" y="1900764"/>
                </a:cubicBezTo>
                <a:lnTo>
                  <a:pt x="2157412" y="1886476"/>
                </a:lnTo>
                <a:lnTo>
                  <a:pt x="2135981" y="1879333"/>
                </a:lnTo>
                <a:cubicBezTo>
                  <a:pt x="2128837" y="1872189"/>
                  <a:pt x="2123382" y="1862807"/>
                  <a:pt x="2114550" y="1857901"/>
                </a:cubicBezTo>
                <a:cubicBezTo>
                  <a:pt x="2101385" y="1850587"/>
                  <a:pt x="2085975" y="1848376"/>
                  <a:pt x="2071687" y="1843614"/>
                </a:cubicBezTo>
                <a:cubicBezTo>
                  <a:pt x="2064543" y="1841233"/>
                  <a:pt x="2056521" y="1840647"/>
                  <a:pt x="2050256" y="1836470"/>
                </a:cubicBezTo>
                <a:cubicBezTo>
                  <a:pt x="2035969" y="1826945"/>
                  <a:pt x="2023684" y="1813325"/>
                  <a:pt x="2007394" y="1807895"/>
                </a:cubicBezTo>
                <a:lnTo>
                  <a:pt x="1964531" y="1793608"/>
                </a:lnTo>
                <a:cubicBezTo>
                  <a:pt x="1903127" y="1752670"/>
                  <a:pt x="1980809" y="1801745"/>
                  <a:pt x="1921669" y="1772176"/>
                </a:cubicBezTo>
                <a:cubicBezTo>
                  <a:pt x="1913990" y="1768336"/>
                  <a:pt x="1908083" y="1761376"/>
                  <a:pt x="1900237" y="1757889"/>
                </a:cubicBezTo>
                <a:cubicBezTo>
                  <a:pt x="1886475" y="1751772"/>
                  <a:pt x="1869906" y="1751955"/>
                  <a:pt x="1857375" y="1743601"/>
                </a:cubicBezTo>
                <a:cubicBezTo>
                  <a:pt x="1843087" y="1734076"/>
                  <a:pt x="1830802" y="1720456"/>
                  <a:pt x="1814512" y="1715026"/>
                </a:cubicBezTo>
                <a:cubicBezTo>
                  <a:pt x="1763505" y="1698024"/>
                  <a:pt x="1784181" y="1709093"/>
                  <a:pt x="1750219" y="1686451"/>
                </a:cubicBezTo>
                <a:cubicBezTo>
                  <a:pt x="1745456" y="1679307"/>
                  <a:pt x="1742002" y="1671091"/>
                  <a:pt x="1735931" y="1665020"/>
                </a:cubicBezTo>
                <a:cubicBezTo>
                  <a:pt x="1729860" y="1658949"/>
                  <a:pt x="1719863" y="1657437"/>
                  <a:pt x="1714500" y="1650733"/>
                </a:cubicBezTo>
                <a:cubicBezTo>
                  <a:pt x="1709796" y="1644853"/>
                  <a:pt x="1711013" y="1635884"/>
                  <a:pt x="1707356" y="1629301"/>
                </a:cubicBezTo>
                <a:cubicBezTo>
                  <a:pt x="1699017" y="1614291"/>
                  <a:pt x="1688306" y="1600726"/>
                  <a:pt x="1678781" y="1586439"/>
                </a:cubicBezTo>
                <a:lnTo>
                  <a:pt x="1664494" y="1565008"/>
                </a:lnTo>
                <a:lnTo>
                  <a:pt x="1650206" y="1543576"/>
                </a:lnTo>
                <a:cubicBezTo>
                  <a:pt x="1645444" y="1536432"/>
                  <a:pt x="1641990" y="1528216"/>
                  <a:pt x="1635919" y="1522145"/>
                </a:cubicBezTo>
                <a:cubicBezTo>
                  <a:pt x="1628775" y="1515001"/>
                  <a:pt x="1620690" y="1508689"/>
                  <a:pt x="1614487" y="1500714"/>
                </a:cubicBezTo>
                <a:cubicBezTo>
                  <a:pt x="1603945" y="1487160"/>
                  <a:pt x="1595437" y="1472139"/>
                  <a:pt x="1585912" y="1457851"/>
                </a:cubicBezTo>
                <a:cubicBezTo>
                  <a:pt x="1581150" y="1450707"/>
                  <a:pt x="1578769" y="1441182"/>
                  <a:pt x="1571625" y="1436420"/>
                </a:cubicBezTo>
                <a:lnTo>
                  <a:pt x="1550194" y="1422133"/>
                </a:lnTo>
                <a:cubicBezTo>
                  <a:pt x="1532236" y="1368259"/>
                  <a:pt x="1556461" y="1434668"/>
                  <a:pt x="1528762" y="1379270"/>
                </a:cubicBezTo>
                <a:cubicBezTo>
                  <a:pt x="1499186" y="1320118"/>
                  <a:pt x="1548279" y="1397827"/>
                  <a:pt x="1507331" y="1336408"/>
                </a:cubicBezTo>
                <a:cubicBezTo>
                  <a:pt x="1489375" y="1282540"/>
                  <a:pt x="1513595" y="1348936"/>
                  <a:pt x="1485900" y="1293545"/>
                </a:cubicBezTo>
                <a:cubicBezTo>
                  <a:pt x="1482532" y="1286810"/>
                  <a:pt x="1482413" y="1278697"/>
                  <a:pt x="1478756" y="1272114"/>
                </a:cubicBezTo>
                <a:cubicBezTo>
                  <a:pt x="1470417" y="1257103"/>
                  <a:pt x="1459706" y="1243539"/>
                  <a:pt x="1450181" y="1229251"/>
                </a:cubicBezTo>
                <a:lnTo>
                  <a:pt x="1435894" y="1207820"/>
                </a:lnTo>
                <a:lnTo>
                  <a:pt x="1407319" y="1164958"/>
                </a:lnTo>
                <a:cubicBezTo>
                  <a:pt x="1397460" y="1135381"/>
                  <a:pt x="1404352" y="1149792"/>
                  <a:pt x="1385887" y="1122095"/>
                </a:cubicBezTo>
                <a:cubicBezTo>
                  <a:pt x="1378443" y="1099762"/>
                  <a:pt x="1371225" y="1071837"/>
                  <a:pt x="1350169" y="1057801"/>
                </a:cubicBezTo>
                <a:lnTo>
                  <a:pt x="1328737" y="1043514"/>
                </a:lnTo>
                <a:lnTo>
                  <a:pt x="1300162" y="1000651"/>
                </a:lnTo>
                <a:cubicBezTo>
                  <a:pt x="1295400" y="993507"/>
                  <a:pt x="1293019" y="983982"/>
                  <a:pt x="1285875" y="979220"/>
                </a:cubicBezTo>
                <a:lnTo>
                  <a:pt x="1264444" y="964933"/>
                </a:lnTo>
                <a:cubicBezTo>
                  <a:pt x="1238043" y="925332"/>
                  <a:pt x="1265261" y="956655"/>
                  <a:pt x="1228725" y="936358"/>
                </a:cubicBezTo>
                <a:cubicBezTo>
                  <a:pt x="1213714" y="928019"/>
                  <a:pt x="1185862" y="907783"/>
                  <a:pt x="1185862" y="907783"/>
                </a:cubicBezTo>
                <a:cubicBezTo>
                  <a:pt x="1153910" y="859851"/>
                  <a:pt x="1191550" y="906812"/>
                  <a:pt x="1150144" y="879208"/>
                </a:cubicBezTo>
                <a:cubicBezTo>
                  <a:pt x="1096632" y="843534"/>
                  <a:pt x="1158238" y="867617"/>
                  <a:pt x="1107281" y="850633"/>
                </a:cubicBezTo>
                <a:cubicBezTo>
                  <a:pt x="1092994" y="841108"/>
                  <a:pt x="1076561" y="834200"/>
                  <a:pt x="1064419" y="822058"/>
                </a:cubicBezTo>
                <a:cubicBezTo>
                  <a:pt x="1050959" y="808598"/>
                  <a:pt x="1039459" y="794296"/>
                  <a:pt x="1021556" y="786339"/>
                </a:cubicBezTo>
                <a:cubicBezTo>
                  <a:pt x="1007794" y="780222"/>
                  <a:pt x="978694" y="772051"/>
                  <a:pt x="978694" y="772051"/>
                </a:cubicBezTo>
                <a:cubicBezTo>
                  <a:pt x="973931" y="764907"/>
                  <a:pt x="971687" y="755170"/>
                  <a:pt x="964406" y="750620"/>
                </a:cubicBezTo>
                <a:cubicBezTo>
                  <a:pt x="951635" y="742638"/>
                  <a:pt x="921544" y="736333"/>
                  <a:pt x="921544" y="736333"/>
                </a:cubicBezTo>
                <a:cubicBezTo>
                  <a:pt x="887270" y="684922"/>
                  <a:pt x="935804" y="748220"/>
                  <a:pt x="864394" y="700614"/>
                </a:cubicBezTo>
                <a:cubicBezTo>
                  <a:pt x="815266" y="667862"/>
                  <a:pt x="837821" y="677469"/>
                  <a:pt x="800100" y="664895"/>
                </a:cubicBezTo>
                <a:cubicBezTo>
                  <a:pt x="795337" y="657751"/>
                  <a:pt x="792516" y="648827"/>
                  <a:pt x="785812" y="643464"/>
                </a:cubicBezTo>
                <a:cubicBezTo>
                  <a:pt x="779932" y="638760"/>
                  <a:pt x="770963" y="639977"/>
                  <a:pt x="764381" y="636320"/>
                </a:cubicBezTo>
                <a:cubicBezTo>
                  <a:pt x="749371" y="627981"/>
                  <a:pt x="735806" y="617270"/>
                  <a:pt x="721519" y="607745"/>
                </a:cubicBezTo>
                <a:lnTo>
                  <a:pt x="700087" y="593458"/>
                </a:lnTo>
                <a:lnTo>
                  <a:pt x="678656" y="579170"/>
                </a:lnTo>
                <a:cubicBezTo>
                  <a:pt x="673894" y="572026"/>
                  <a:pt x="671073" y="563102"/>
                  <a:pt x="664369" y="557739"/>
                </a:cubicBezTo>
                <a:cubicBezTo>
                  <a:pt x="658489" y="553035"/>
                  <a:pt x="648262" y="555920"/>
                  <a:pt x="642937" y="550595"/>
                </a:cubicBezTo>
                <a:cubicBezTo>
                  <a:pt x="630795" y="538453"/>
                  <a:pt x="628649" y="517258"/>
                  <a:pt x="614362" y="507733"/>
                </a:cubicBezTo>
                <a:cubicBezTo>
                  <a:pt x="593290" y="493684"/>
                  <a:pt x="588689" y="492640"/>
                  <a:pt x="571500" y="472014"/>
                </a:cubicBezTo>
                <a:cubicBezTo>
                  <a:pt x="566003" y="465418"/>
                  <a:pt x="563916" y="455946"/>
                  <a:pt x="557212" y="450583"/>
                </a:cubicBezTo>
                <a:cubicBezTo>
                  <a:pt x="551332" y="445879"/>
                  <a:pt x="542925" y="445820"/>
                  <a:pt x="535781" y="443439"/>
                </a:cubicBezTo>
                <a:cubicBezTo>
                  <a:pt x="497683" y="386291"/>
                  <a:pt x="547687" y="455345"/>
                  <a:pt x="500062" y="407720"/>
                </a:cubicBezTo>
                <a:cubicBezTo>
                  <a:pt x="493991" y="401649"/>
                  <a:pt x="491271" y="392885"/>
                  <a:pt x="485775" y="386289"/>
                </a:cubicBezTo>
                <a:cubicBezTo>
                  <a:pt x="479307" y="378528"/>
                  <a:pt x="470812" y="372619"/>
                  <a:pt x="464344" y="364858"/>
                </a:cubicBezTo>
                <a:cubicBezTo>
                  <a:pt x="458847" y="358262"/>
                  <a:pt x="456518" y="349080"/>
                  <a:pt x="450056" y="343426"/>
                </a:cubicBezTo>
                <a:cubicBezTo>
                  <a:pt x="437133" y="332119"/>
                  <a:pt x="407194" y="314851"/>
                  <a:pt x="407194" y="314851"/>
                </a:cubicBezTo>
                <a:cubicBezTo>
                  <a:pt x="391607" y="268093"/>
                  <a:pt x="413255" y="313985"/>
                  <a:pt x="378619" y="286276"/>
                </a:cubicBezTo>
                <a:cubicBezTo>
                  <a:pt x="371915" y="280913"/>
                  <a:pt x="370402" y="270916"/>
                  <a:pt x="364331" y="264845"/>
                </a:cubicBezTo>
                <a:cubicBezTo>
                  <a:pt x="358260" y="258774"/>
                  <a:pt x="350044" y="255320"/>
                  <a:pt x="342900" y="250558"/>
                </a:cubicBezTo>
                <a:cubicBezTo>
                  <a:pt x="338137" y="243414"/>
                  <a:pt x="334683" y="235197"/>
                  <a:pt x="328612" y="229126"/>
                </a:cubicBezTo>
                <a:cubicBezTo>
                  <a:pt x="322541" y="223055"/>
                  <a:pt x="312835" y="221300"/>
                  <a:pt x="307181" y="214839"/>
                </a:cubicBezTo>
                <a:cubicBezTo>
                  <a:pt x="248841" y="148164"/>
                  <a:pt x="305395" y="189835"/>
                  <a:pt x="257175" y="157689"/>
                </a:cubicBezTo>
                <a:cubicBezTo>
                  <a:pt x="252080" y="142404"/>
                  <a:pt x="248776" y="126229"/>
                  <a:pt x="235744" y="114826"/>
                </a:cubicBezTo>
                <a:cubicBezTo>
                  <a:pt x="222821" y="103518"/>
                  <a:pt x="192881" y="86251"/>
                  <a:pt x="192881" y="86251"/>
                </a:cubicBezTo>
                <a:cubicBezTo>
                  <a:pt x="166483" y="46653"/>
                  <a:pt x="193698" y="77974"/>
                  <a:pt x="157162" y="57676"/>
                </a:cubicBezTo>
                <a:cubicBezTo>
                  <a:pt x="142152" y="49337"/>
                  <a:pt x="128587" y="38626"/>
                  <a:pt x="114300" y="29101"/>
                </a:cubicBezTo>
                <a:cubicBezTo>
                  <a:pt x="107156" y="24339"/>
                  <a:pt x="101014" y="17529"/>
                  <a:pt x="92869" y="14814"/>
                </a:cubicBezTo>
                <a:cubicBezTo>
                  <a:pt x="71376" y="7650"/>
                  <a:pt x="60347" y="2989"/>
                  <a:pt x="35719" y="526"/>
                </a:cubicBezTo>
                <a:cubicBezTo>
                  <a:pt x="23872" y="-659"/>
                  <a:pt x="11906" y="526"/>
                  <a:pt x="0" y="5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056E59-34FD-4783-BBA0-86515EFE08EA}"/>
              </a:ext>
            </a:extLst>
          </p:cNvPr>
          <p:cNvSpPr/>
          <p:nvPr/>
        </p:nvSpPr>
        <p:spPr>
          <a:xfrm>
            <a:off x="3643313" y="600075"/>
            <a:ext cx="1407318" cy="2771775"/>
          </a:xfrm>
          <a:custGeom>
            <a:avLst/>
            <a:gdLst>
              <a:gd name="connsiteX0" fmla="*/ 1407318 w 1407318"/>
              <a:gd name="connsiteY0" fmla="*/ 2750344 h 2771775"/>
              <a:gd name="connsiteX1" fmla="*/ 1357312 w 1407318"/>
              <a:gd name="connsiteY1" fmla="*/ 2757488 h 2771775"/>
              <a:gd name="connsiteX2" fmla="*/ 1321593 w 1407318"/>
              <a:gd name="connsiteY2" fmla="*/ 2764631 h 2771775"/>
              <a:gd name="connsiteX3" fmla="*/ 1128712 w 1407318"/>
              <a:gd name="connsiteY3" fmla="*/ 2771775 h 2771775"/>
              <a:gd name="connsiteX4" fmla="*/ 892968 w 1407318"/>
              <a:gd name="connsiteY4" fmla="*/ 2764631 h 2771775"/>
              <a:gd name="connsiteX5" fmla="*/ 814387 w 1407318"/>
              <a:gd name="connsiteY5" fmla="*/ 2750344 h 2771775"/>
              <a:gd name="connsiteX6" fmla="*/ 792956 w 1407318"/>
              <a:gd name="connsiteY6" fmla="*/ 2743200 h 2771775"/>
              <a:gd name="connsiteX7" fmla="*/ 757237 w 1407318"/>
              <a:gd name="connsiteY7" fmla="*/ 2736056 h 2771775"/>
              <a:gd name="connsiteX8" fmla="*/ 692943 w 1407318"/>
              <a:gd name="connsiteY8" fmla="*/ 2721769 h 2771775"/>
              <a:gd name="connsiteX9" fmla="*/ 635793 w 1407318"/>
              <a:gd name="connsiteY9" fmla="*/ 2707481 h 2771775"/>
              <a:gd name="connsiteX10" fmla="*/ 592931 w 1407318"/>
              <a:gd name="connsiteY10" fmla="*/ 2693194 h 2771775"/>
              <a:gd name="connsiteX11" fmla="*/ 542925 w 1407318"/>
              <a:gd name="connsiteY11" fmla="*/ 2678906 h 2771775"/>
              <a:gd name="connsiteX12" fmla="*/ 521493 w 1407318"/>
              <a:gd name="connsiteY12" fmla="*/ 2664619 h 2771775"/>
              <a:gd name="connsiteX13" fmla="*/ 500062 w 1407318"/>
              <a:gd name="connsiteY13" fmla="*/ 2657475 h 2771775"/>
              <a:gd name="connsiteX14" fmla="*/ 478631 w 1407318"/>
              <a:gd name="connsiteY14" fmla="*/ 2643188 h 2771775"/>
              <a:gd name="connsiteX15" fmla="*/ 457200 w 1407318"/>
              <a:gd name="connsiteY15" fmla="*/ 2636044 h 2771775"/>
              <a:gd name="connsiteX16" fmla="*/ 414337 w 1407318"/>
              <a:gd name="connsiteY16" fmla="*/ 2607469 h 2771775"/>
              <a:gd name="connsiteX17" fmla="*/ 371475 w 1407318"/>
              <a:gd name="connsiteY17" fmla="*/ 2586038 h 2771775"/>
              <a:gd name="connsiteX18" fmla="*/ 350043 w 1407318"/>
              <a:gd name="connsiteY18" fmla="*/ 2578894 h 2771775"/>
              <a:gd name="connsiteX19" fmla="*/ 292893 w 1407318"/>
              <a:gd name="connsiteY19" fmla="*/ 2550319 h 2771775"/>
              <a:gd name="connsiteX20" fmla="*/ 250031 w 1407318"/>
              <a:gd name="connsiteY20" fmla="*/ 2521744 h 2771775"/>
              <a:gd name="connsiteX21" fmla="*/ 207168 w 1407318"/>
              <a:gd name="connsiteY21" fmla="*/ 2500313 h 2771775"/>
              <a:gd name="connsiteX22" fmla="*/ 164306 w 1407318"/>
              <a:gd name="connsiteY22" fmla="*/ 2471738 h 2771775"/>
              <a:gd name="connsiteX23" fmla="*/ 121443 w 1407318"/>
              <a:gd name="connsiteY23" fmla="*/ 2436019 h 2771775"/>
              <a:gd name="connsiteX24" fmla="*/ 71437 w 1407318"/>
              <a:gd name="connsiteY24" fmla="*/ 2378869 h 2771775"/>
              <a:gd name="connsiteX25" fmla="*/ 57150 w 1407318"/>
              <a:gd name="connsiteY25" fmla="*/ 2336006 h 2771775"/>
              <a:gd name="connsiteX26" fmla="*/ 50006 w 1407318"/>
              <a:gd name="connsiteY26" fmla="*/ 2307431 h 2771775"/>
              <a:gd name="connsiteX27" fmla="*/ 35718 w 1407318"/>
              <a:gd name="connsiteY27" fmla="*/ 2264569 h 2771775"/>
              <a:gd name="connsiteX28" fmla="*/ 21431 w 1407318"/>
              <a:gd name="connsiteY28" fmla="*/ 2214563 h 2771775"/>
              <a:gd name="connsiteX29" fmla="*/ 14287 w 1407318"/>
              <a:gd name="connsiteY29" fmla="*/ 2157413 h 2771775"/>
              <a:gd name="connsiteX30" fmla="*/ 0 w 1407318"/>
              <a:gd name="connsiteY30" fmla="*/ 2093119 h 2771775"/>
              <a:gd name="connsiteX31" fmla="*/ 7143 w 1407318"/>
              <a:gd name="connsiteY31" fmla="*/ 1764506 h 2771775"/>
              <a:gd name="connsiteX32" fmla="*/ 14287 w 1407318"/>
              <a:gd name="connsiteY32" fmla="*/ 1735931 h 2771775"/>
              <a:gd name="connsiteX33" fmla="*/ 21431 w 1407318"/>
              <a:gd name="connsiteY33" fmla="*/ 1671638 h 2771775"/>
              <a:gd name="connsiteX34" fmla="*/ 28575 w 1407318"/>
              <a:gd name="connsiteY34" fmla="*/ 1643063 h 2771775"/>
              <a:gd name="connsiteX35" fmla="*/ 35718 w 1407318"/>
              <a:gd name="connsiteY35" fmla="*/ 1600200 h 2771775"/>
              <a:gd name="connsiteX36" fmla="*/ 50006 w 1407318"/>
              <a:gd name="connsiteY36" fmla="*/ 1557338 h 2771775"/>
              <a:gd name="connsiteX37" fmla="*/ 57150 w 1407318"/>
              <a:gd name="connsiteY37" fmla="*/ 1514475 h 2771775"/>
              <a:gd name="connsiteX38" fmla="*/ 64293 w 1407318"/>
              <a:gd name="connsiteY38" fmla="*/ 1485900 h 2771775"/>
              <a:gd name="connsiteX39" fmla="*/ 71437 w 1407318"/>
              <a:gd name="connsiteY39" fmla="*/ 1435894 h 2771775"/>
              <a:gd name="connsiteX40" fmla="*/ 78581 w 1407318"/>
              <a:gd name="connsiteY40" fmla="*/ 1407319 h 2771775"/>
              <a:gd name="connsiteX41" fmla="*/ 92868 w 1407318"/>
              <a:gd name="connsiteY41" fmla="*/ 1314450 h 2771775"/>
              <a:gd name="connsiteX42" fmla="*/ 100012 w 1407318"/>
              <a:gd name="connsiteY42" fmla="*/ 1293019 h 2771775"/>
              <a:gd name="connsiteX43" fmla="*/ 107156 w 1407318"/>
              <a:gd name="connsiteY43" fmla="*/ 1250156 h 2771775"/>
              <a:gd name="connsiteX44" fmla="*/ 128587 w 1407318"/>
              <a:gd name="connsiteY44" fmla="*/ 1185863 h 2771775"/>
              <a:gd name="connsiteX45" fmla="*/ 135731 w 1407318"/>
              <a:gd name="connsiteY45" fmla="*/ 1164431 h 2771775"/>
              <a:gd name="connsiteX46" fmla="*/ 157162 w 1407318"/>
              <a:gd name="connsiteY46" fmla="*/ 1085850 h 2771775"/>
              <a:gd name="connsiteX47" fmla="*/ 157162 w 1407318"/>
              <a:gd name="connsiteY47" fmla="*/ 1085850 h 2771775"/>
              <a:gd name="connsiteX48" fmla="*/ 171450 w 1407318"/>
              <a:gd name="connsiteY48" fmla="*/ 1035844 h 2771775"/>
              <a:gd name="connsiteX49" fmla="*/ 178593 w 1407318"/>
              <a:gd name="connsiteY49" fmla="*/ 992981 h 2771775"/>
              <a:gd name="connsiteX50" fmla="*/ 192881 w 1407318"/>
              <a:gd name="connsiteY50" fmla="*/ 935831 h 2771775"/>
              <a:gd name="connsiteX51" fmla="*/ 207168 w 1407318"/>
              <a:gd name="connsiteY51" fmla="*/ 857250 h 2771775"/>
              <a:gd name="connsiteX52" fmla="*/ 214312 w 1407318"/>
              <a:gd name="connsiteY52" fmla="*/ 792956 h 2771775"/>
              <a:gd name="connsiteX53" fmla="*/ 221456 w 1407318"/>
              <a:gd name="connsiteY53" fmla="*/ 757238 h 2771775"/>
              <a:gd name="connsiteX54" fmla="*/ 235743 w 1407318"/>
              <a:gd name="connsiteY54" fmla="*/ 585788 h 2771775"/>
              <a:gd name="connsiteX55" fmla="*/ 221456 w 1407318"/>
              <a:gd name="connsiteY55" fmla="*/ 314325 h 2771775"/>
              <a:gd name="connsiteX56" fmla="*/ 214312 w 1407318"/>
              <a:gd name="connsiteY56" fmla="*/ 292894 h 2771775"/>
              <a:gd name="connsiteX57" fmla="*/ 207168 w 1407318"/>
              <a:gd name="connsiteY57" fmla="*/ 250031 h 2771775"/>
              <a:gd name="connsiteX58" fmla="*/ 200025 w 1407318"/>
              <a:gd name="connsiteY58" fmla="*/ 228600 h 2771775"/>
              <a:gd name="connsiteX59" fmla="*/ 207168 w 1407318"/>
              <a:gd name="connsiteY59" fmla="*/ 0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07318" h="2771775">
                <a:moveTo>
                  <a:pt x="1407318" y="2750344"/>
                </a:moveTo>
                <a:cubicBezTo>
                  <a:pt x="1390649" y="2752725"/>
                  <a:pt x="1373921" y="2754720"/>
                  <a:pt x="1357312" y="2757488"/>
                </a:cubicBezTo>
                <a:cubicBezTo>
                  <a:pt x="1345335" y="2759484"/>
                  <a:pt x="1333711" y="2763874"/>
                  <a:pt x="1321593" y="2764631"/>
                </a:cubicBezTo>
                <a:cubicBezTo>
                  <a:pt x="1257381" y="2768644"/>
                  <a:pt x="1193006" y="2769394"/>
                  <a:pt x="1128712" y="2771775"/>
                </a:cubicBezTo>
                <a:lnTo>
                  <a:pt x="892968" y="2764631"/>
                </a:lnTo>
                <a:cubicBezTo>
                  <a:pt x="868436" y="2763404"/>
                  <a:pt x="838776" y="2757312"/>
                  <a:pt x="814387" y="2750344"/>
                </a:cubicBezTo>
                <a:cubicBezTo>
                  <a:pt x="807147" y="2748275"/>
                  <a:pt x="800261" y="2745026"/>
                  <a:pt x="792956" y="2743200"/>
                </a:cubicBezTo>
                <a:cubicBezTo>
                  <a:pt x="781176" y="2740255"/>
                  <a:pt x="769017" y="2739001"/>
                  <a:pt x="757237" y="2736056"/>
                </a:cubicBezTo>
                <a:cubicBezTo>
                  <a:pt x="686896" y="2718471"/>
                  <a:pt x="810884" y="2741426"/>
                  <a:pt x="692943" y="2721769"/>
                </a:cubicBezTo>
                <a:cubicBezTo>
                  <a:pt x="627929" y="2700097"/>
                  <a:pt x="730598" y="2733337"/>
                  <a:pt x="635793" y="2707481"/>
                </a:cubicBezTo>
                <a:cubicBezTo>
                  <a:pt x="621264" y="2703518"/>
                  <a:pt x="607541" y="2696847"/>
                  <a:pt x="592931" y="2693194"/>
                </a:cubicBezTo>
                <a:cubicBezTo>
                  <a:pt x="583773" y="2690905"/>
                  <a:pt x="553175" y="2684031"/>
                  <a:pt x="542925" y="2678906"/>
                </a:cubicBezTo>
                <a:cubicBezTo>
                  <a:pt x="535246" y="2675066"/>
                  <a:pt x="529172" y="2668459"/>
                  <a:pt x="521493" y="2664619"/>
                </a:cubicBezTo>
                <a:cubicBezTo>
                  <a:pt x="514758" y="2661251"/>
                  <a:pt x="506797" y="2660843"/>
                  <a:pt x="500062" y="2657475"/>
                </a:cubicBezTo>
                <a:cubicBezTo>
                  <a:pt x="492383" y="2653635"/>
                  <a:pt x="486310" y="2647028"/>
                  <a:pt x="478631" y="2643188"/>
                </a:cubicBezTo>
                <a:cubicBezTo>
                  <a:pt x="471896" y="2639820"/>
                  <a:pt x="463783" y="2639701"/>
                  <a:pt x="457200" y="2636044"/>
                </a:cubicBezTo>
                <a:cubicBezTo>
                  <a:pt x="442189" y="2627705"/>
                  <a:pt x="430627" y="2612899"/>
                  <a:pt x="414337" y="2607469"/>
                </a:cubicBezTo>
                <a:cubicBezTo>
                  <a:pt x="360466" y="2589511"/>
                  <a:pt x="426872" y="2613736"/>
                  <a:pt x="371475" y="2586038"/>
                </a:cubicBezTo>
                <a:cubicBezTo>
                  <a:pt x="364740" y="2582670"/>
                  <a:pt x="356778" y="2582262"/>
                  <a:pt x="350043" y="2578894"/>
                </a:cubicBezTo>
                <a:cubicBezTo>
                  <a:pt x="282561" y="2545153"/>
                  <a:pt x="341222" y="2566429"/>
                  <a:pt x="292893" y="2550319"/>
                </a:cubicBezTo>
                <a:cubicBezTo>
                  <a:pt x="252266" y="2509692"/>
                  <a:pt x="291386" y="2542422"/>
                  <a:pt x="250031" y="2521744"/>
                </a:cubicBezTo>
                <a:cubicBezTo>
                  <a:pt x="194648" y="2494051"/>
                  <a:pt x="261028" y="2518264"/>
                  <a:pt x="207168" y="2500313"/>
                </a:cubicBezTo>
                <a:lnTo>
                  <a:pt x="164306" y="2471738"/>
                </a:lnTo>
                <a:cubicBezTo>
                  <a:pt x="145259" y="2459040"/>
                  <a:pt x="136249" y="2455056"/>
                  <a:pt x="121443" y="2436019"/>
                </a:cubicBezTo>
                <a:cubicBezTo>
                  <a:pt x="76564" y="2378318"/>
                  <a:pt x="112926" y="2406528"/>
                  <a:pt x="71437" y="2378869"/>
                </a:cubicBezTo>
                <a:cubicBezTo>
                  <a:pt x="66675" y="2364581"/>
                  <a:pt x="60803" y="2350617"/>
                  <a:pt x="57150" y="2336006"/>
                </a:cubicBezTo>
                <a:cubicBezTo>
                  <a:pt x="54769" y="2326481"/>
                  <a:pt x="52827" y="2316835"/>
                  <a:pt x="50006" y="2307431"/>
                </a:cubicBezTo>
                <a:cubicBezTo>
                  <a:pt x="45678" y="2293006"/>
                  <a:pt x="39370" y="2279180"/>
                  <a:pt x="35718" y="2264569"/>
                </a:cubicBezTo>
                <a:cubicBezTo>
                  <a:pt x="26749" y="2228689"/>
                  <a:pt x="31680" y="2245308"/>
                  <a:pt x="21431" y="2214563"/>
                </a:cubicBezTo>
                <a:cubicBezTo>
                  <a:pt x="19050" y="2195513"/>
                  <a:pt x="17206" y="2176388"/>
                  <a:pt x="14287" y="2157413"/>
                </a:cubicBezTo>
                <a:cubicBezTo>
                  <a:pt x="10660" y="2133840"/>
                  <a:pt x="5687" y="2115868"/>
                  <a:pt x="0" y="2093119"/>
                </a:cubicBezTo>
                <a:cubicBezTo>
                  <a:pt x="2381" y="1983581"/>
                  <a:pt x="2764" y="1873982"/>
                  <a:pt x="7143" y="1764506"/>
                </a:cubicBezTo>
                <a:cubicBezTo>
                  <a:pt x="7535" y="1754696"/>
                  <a:pt x="12794" y="1745635"/>
                  <a:pt x="14287" y="1735931"/>
                </a:cubicBezTo>
                <a:cubicBezTo>
                  <a:pt x="17566" y="1714619"/>
                  <a:pt x="18152" y="1692950"/>
                  <a:pt x="21431" y="1671638"/>
                </a:cubicBezTo>
                <a:cubicBezTo>
                  <a:pt x="22924" y="1661934"/>
                  <a:pt x="26650" y="1652691"/>
                  <a:pt x="28575" y="1643063"/>
                </a:cubicBezTo>
                <a:cubicBezTo>
                  <a:pt x="31416" y="1628860"/>
                  <a:pt x="32205" y="1614252"/>
                  <a:pt x="35718" y="1600200"/>
                </a:cubicBezTo>
                <a:cubicBezTo>
                  <a:pt x="39371" y="1585589"/>
                  <a:pt x="50006" y="1557338"/>
                  <a:pt x="50006" y="1557338"/>
                </a:cubicBezTo>
                <a:cubicBezTo>
                  <a:pt x="52387" y="1543050"/>
                  <a:pt x="54309" y="1528678"/>
                  <a:pt x="57150" y="1514475"/>
                </a:cubicBezTo>
                <a:cubicBezTo>
                  <a:pt x="59075" y="1504848"/>
                  <a:pt x="62537" y="1495560"/>
                  <a:pt x="64293" y="1485900"/>
                </a:cubicBezTo>
                <a:cubicBezTo>
                  <a:pt x="67305" y="1469334"/>
                  <a:pt x="68425" y="1452460"/>
                  <a:pt x="71437" y="1435894"/>
                </a:cubicBezTo>
                <a:cubicBezTo>
                  <a:pt x="73193" y="1426234"/>
                  <a:pt x="76825" y="1416979"/>
                  <a:pt x="78581" y="1407319"/>
                </a:cubicBezTo>
                <a:cubicBezTo>
                  <a:pt x="84273" y="1376015"/>
                  <a:pt x="85969" y="1345498"/>
                  <a:pt x="92868" y="1314450"/>
                </a:cubicBezTo>
                <a:cubicBezTo>
                  <a:pt x="94501" y="1307099"/>
                  <a:pt x="97631" y="1300163"/>
                  <a:pt x="100012" y="1293019"/>
                </a:cubicBezTo>
                <a:cubicBezTo>
                  <a:pt x="102393" y="1278731"/>
                  <a:pt x="103643" y="1264208"/>
                  <a:pt x="107156" y="1250156"/>
                </a:cubicBezTo>
                <a:cubicBezTo>
                  <a:pt x="107160" y="1250140"/>
                  <a:pt x="125013" y="1196586"/>
                  <a:pt x="128587" y="1185863"/>
                </a:cubicBezTo>
                <a:cubicBezTo>
                  <a:pt x="130968" y="1178719"/>
                  <a:pt x="134254" y="1171815"/>
                  <a:pt x="135731" y="1164431"/>
                </a:cubicBezTo>
                <a:cubicBezTo>
                  <a:pt x="145829" y="1113945"/>
                  <a:pt x="139036" y="1140232"/>
                  <a:pt x="157162" y="1085850"/>
                </a:cubicBezTo>
                <a:lnTo>
                  <a:pt x="157162" y="1085850"/>
                </a:lnTo>
                <a:cubicBezTo>
                  <a:pt x="166132" y="1049970"/>
                  <a:pt x="161201" y="1066589"/>
                  <a:pt x="171450" y="1035844"/>
                </a:cubicBezTo>
                <a:cubicBezTo>
                  <a:pt x="173831" y="1021556"/>
                  <a:pt x="175451" y="1007121"/>
                  <a:pt x="178593" y="992981"/>
                </a:cubicBezTo>
                <a:cubicBezTo>
                  <a:pt x="193808" y="924512"/>
                  <a:pt x="177438" y="1036207"/>
                  <a:pt x="192881" y="935831"/>
                </a:cubicBezTo>
                <a:cubicBezTo>
                  <a:pt x="204421" y="860821"/>
                  <a:pt x="192596" y="900969"/>
                  <a:pt x="207168" y="857250"/>
                </a:cubicBezTo>
                <a:cubicBezTo>
                  <a:pt x="209549" y="835819"/>
                  <a:pt x="211262" y="814302"/>
                  <a:pt x="214312" y="792956"/>
                </a:cubicBezTo>
                <a:cubicBezTo>
                  <a:pt x="216029" y="780936"/>
                  <a:pt x="220448" y="769338"/>
                  <a:pt x="221456" y="757238"/>
                </a:cubicBezTo>
                <a:cubicBezTo>
                  <a:pt x="237021" y="570463"/>
                  <a:pt x="217630" y="676363"/>
                  <a:pt x="235743" y="585788"/>
                </a:cubicBezTo>
                <a:cubicBezTo>
                  <a:pt x="233796" y="523480"/>
                  <a:pt x="240060" y="398042"/>
                  <a:pt x="221456" y="314325"/>
                </a:cubicBezTo>
                <a:cubicBezTo>
                  <a:pt x="219822" y="306974"/>
                  <a:pt x="216693" y="300038"/>
                  <a:pt x="214312" y="292894"/>
                </a:cubicBezTo>
                <a:cubicBezTo>
                  <a:pt x="211931" y="278606"/>
                  <a:pt x="210310" y="264171"/>
                  <a:pt x="207168" y="250031"/>
                </a:cubicBezTo>
                <a:cubicBezTo>
                  <a:pt x="205535" y="242680"/>
                  <a:pt x="200025" y="236130"/>
                  <a:pt x="200025" y="228600"/>
                </a:cubicBezTo>
                <a:cubicBezTo>
                  <a:pt x="200025" y="152363"/>
                  <a:pt x="207168" y="76237"/>
                  <a:pt x="2071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58F286-8C80-49A9-9784-8DABD6E32982}"/>
              </a:ext>
            </a:extLst>
          </p:cNvPr>
          <p:cNvSpPr/>
          <p:nvPr/>
        </p:nvSpPr>
        <p:spPr>
          <a:xfrm>
            <a:off x="3098052" y="614363"/>
            <a:ext cx="1881142" cy="2900362"/>
          </a:xfrm>
          <a:custGeom>
            <a:avLst/>
            <a:gdLst>
              <a:gd name="connsiteX0" fmla="*/ 1881142 w 1881142"/>
              <a:gd name="connsiteY0" fmla="*/ 2900362 h 2900362"/>
              <a:gd name="connsiteX1" fmla="*/ 1788273 w 1881142"/>
              <a:gd name="connsiteY1" fmla="*/ 2893218 h 2900362"/>
              <a:gd name="connsiteX2" fmla="*/ 1738267 w 1881142"/>
              <a:gd name="connsiteY2" fmla="*/ 2886075 h 2900362"/>
              <a:gd name="connsiteX3" fmla="*/ 1645398 w 1881142"/>
              <a:gd name="connsiteY3" fmla="*/ 2878931 h 2900362"/>
              <a:gd name="connsiteX4" fmla="*/ 1481092 w 1881142"/>
              <a:gd name="connsiteY4" fmla="*/ 2864643 h 2900362"/>
              <a:gd name="connsiteX5" fmla="*/ 1388223 w 1881142"/>
              <a:gd name="connsiteY5" fmla="*/ 2850356 h 2900362"/>
              <a:gd name="connsiteX6" fmla="*/ 1295354 w 1881142"/>
              <a:gd name="connsiteY6" fmla="*/ 2843212 h 2900362"/>
              <a:gd name="connsiteX7" fmla="*/ 1081042 w 1881142"/>
              <a:gd name="connsiteY7" fmla="*/ 2821781 h 2900362"/>
              <a:gd name="connsiteX8" fmla="*/ 988173 w 1881142"/>
              <a:gd name="connsiteY8" fmla="*/ 2807493 h 2900362"/>
              <a:gd name="connsiteX9" fmla="*/ 931023 w 1881142"/>
              <a:gd name="connsiteY9" fmla="*/ 2793206 h 2900362"/>
              <a:gd name="connsiteX10" fmla="*/ 881017 w 1881142"/>
              <a:gd name="connsiteY10" fmla="*/ 2786062 h 2900362"/>
              <a:gd name="connsiteX11" fmla="*/ 838154 w 1881142"/>
              <a:gd name="connsiteY11" fmla="*/ 2771775 h 2900362"/>
              <a:gd name="connsiteX12" fmla="*/ 816723 w 1881142"/>
              <a:gd name="connsiteY12" fmla="*/ 2764631 h 2900362"/>
              <a:gd name="connsiteX13" fmla="*/ 773861 w 1881142"/>
              <a:gd name="connsiteY13" fmla="*/ 2757487 h 2900362"/>
              <a:gd name="connsiteX14" fmla="*/ 730998 w 1881142"/>
              <a:gd name="connsiteY14" fmla="*/ 2743200 h 2900362"/>
              <a:gd name="connsiteX15" fmla="*/ 709567 w 1881142"/>
              <a:gd name="connsiteY15" fmla="*/ 2736056 h 2900362"/>
              <a:gd name="connsiteX16" fmla="*/ 680992 w 1881142"/>
              <a:gd name="connsiteY16" fmla="*/ 2728912 h 2900362"/>
              <a:gd name="connsiteX17" fmla="*/ 659561 w 1881142"/>
              <a:gd name="connsiteY17" fmla="*/ 2714625 h 2900362"/>
              <a:gd name="connsiteX18" fmla="*/ 638129 w 1881142"/>
              <a:gd name="connsiteY18" fmla="*/ 2707481 h 2900362"/>
              <a:gd name="connsiteX19" fmla="*/ 616698 w 1881142"/>
              <a:gd name="connsiteY19" fmla="*/ 2686050 h 2900362"/>
              <a:gd name="connsiteX20" fmla="*/ 595267 w 1881142"/>
              <a:gd name="connsiteY20" fmla="*/ 2671762 h 2900362"/>
              <a:gd name="connsiteX21" fmla="*/ 566692 w 1881142"/>
              <a:gd name="connsiteY21" fmla="*/ 2628900 h 2900362"/>
              <a:gd name="connsiteX22" fmla="*/ 545261 w 1881142"/>
              <a:gd name="connsiteY22" fmla="*/ 2607468 h 2900362"/>
              <a:gd name="connsiteX23" fmla="*/ 516686 w 1881142"/>
              <a:gd name="connsiteY23" fmla="*/ 2564606 h 2900362"/>
              <a:gd name="connsiteX24" fmla="*/ 495254 w 1881142"/>
              <a:gd name="connsiteY24" fmla="*/ 2543175 h 2900362"/>
              <a:gd name="connsiteX25" fmla="*/ 480967 w 1881142"/>
              <a:gd name="connsiteY25" fmla="*/ 2521743 h 2900362"/>
              <a:gd name="connsiteX26" fmla="*/ 459536 w 1881142"/>
              <a:gd name="connsiteY26" fmla="*/ 2500312 h 2900362"/>
              <a:gd name="connsiteX27" fmla="*/ 445248 w 1881142"/>
              <a:gd name="connsiteY27" fmla="*/ 2478881 h 2900362"/>
              <a:gd name="connsiteX28" fmla="*/ 423817 w 1881142"/>
              <a:gd name="connsiteY28" fmla="*/ 2464593 h 2900362"/>
              <a:gd name="connsiteX29" fmla="*/ 388098 w 1881142"/>
              <a:gd name="connsiteY29" fmla="*/ 2428875 h 2900362"/>
              <a:gd name="connsiteX30" fmla="*/ 352379 w 1881142"/>
              <a:gd name="connsiteY30" fmla="*/ 2400300 h 2900362"/>
              <a:gd name="connsiteX31" fmla="*/ 330948 w 1881142"/>
              <a:gd name="connsiteY31" fmla="*/ 2378868 h 2900362"/>
              <a:gd name="connsiteX32" fmla="*/ 309517 w 1881142"/>
              <a:gd name="connsiteY32" fmla="*/ 2364581 h 2900362"/>
              <a:gd name="connsiteX33" fmla="*/ 280942 w 1881142"/>
              <a:gd name="connsiteY33" fmla="*/ 2321718 h 2900362"/>
              <a:gd name="connsiteX34" fmla="*/ 252367 w 1881142"/>
              <a:gd name="connsiteY34" fmla="*/ 2278856 h 2900362"/>
              <a:gd name="connsiteX35" fmla="*/ 230936 w 1881142"/>
              <a:gd name="connsiteY35" fmla="*/ 2235993 h 2900362"/>
              <a:gd name="connsiteX36" fmla="*/ 216648 w 1881142"/>
              <a:gd name="connsiteY36" fmla="*/ 2193131 h 2900362"/>
              <a:gd name="connsiteX37" fmla="*/ 195217 w 1881142"/>
              <a:gd name="connsiteY37" fmla="*/ 2150268 h 2900362"/>
              <a:gd name="connsiteX38" fmla="*/ 180929 w 1881142"/>
              <a:gd name="connsiteY38" fmla="*/ 2128837 h 2900362"/>
              <a:gd name="connsiteX39" fmla="*/ 159498 w 1881142"/>
              <a:gd name="connsiteY39" fmla="*/ 2057400 h 2900362"/>
              <a:gd name="connsiteX40" fmla="*/ 145211 w 1881142"/>
              <a:gd name="connsiteY40" fmla="*/ 2035968 h 2900362"/>
              <a:gd name="connsiteX41" fmla="*/ 138067 w 1881142"/>
              <a:gd name="connsiteY41" fmla="*/ 2000250 h 2900362"/>
              <a:gd name="connsiteX42" fmla="*/ 123779 w 1881142"/>
              <a:gd name="connsiteY42" fmla="*/ 1957387 h 2900362"/>
              <a:gd name="connsiteX43" fmla="*/ 109492 w 1881142"/>
              <a:gd name="connsiteY43" fmla="*/ 1914525 h 2900362"/>
              <a:gd name="connsiteX44" fmla="*/ 95204 w 1881142"/>
              <a:gd name="connsiteY44" fmla="*/ 1871662 h 2900362"/>
              <a:gd name="connsiteX45" fmla="*/ 88061 w 1881142"/>
              <a:gd name="connsiteY45" fmla="*/ 1850231 h 2900362"/>
              <a:gd name="connsiteX46" fmla="*/ 73773 w 1881142"/>
              <a:gd name="connsiteY46" fmla="*/ 1828800 h 2900362"/>
              <a:gd name="connsiteX47" fmla="*/ 59486 w 1881142"/>
              <a:gd name="connsiteY47" fmla="*/ 1778793 h 2900362"/>
              <a:gd name="connsiteX48" fmla="*/ 52342 w 1881142"/>
              <a:gd name="connsiteY48" fmla="*/ 1750218 h 2900362"/>
              <a:gd name="connsiteX49" fmla="*/ 38054 w 1881142"/>
              <a:gd name="connsiteY49" fmla="*/ 1707356 h 2900362"/>
              <a:gd name="connsiteX50" fmla="*/ 30911 w 1881142"/>
              <a:gd name="connsiteY50" fmla="*/ 1671637 h 2900362"/>
              <a:gd name="connsiteX51" fmla="*/ 23767 w 1881142"/>
              <a:gd name="connsiteY51" fmla="*/ 1643062 h 2900362"/>
              <a:gd name="connsiteX52" fmla="*/ 16623 w 1881142"/>
              <a:gd name="connsiteY52" fmla="*/ 1585912 h 2900362"/>
              <a:gd name="connsiteX53" fmla="*/ 9479 w 1881142"/>
              <a:gd name="connsiteY53" fmla="*/ 1550193 h 2900362"/>
              <a:gd name="connsiteX54" fmla="*/ 9479 w 1881142"/>
              <a:gd name="connsiteY54" fmla="*/ 1235868 h 2900362"/>
              <a:gd name="connsiteX55" fmla="*/ 30911 w 1881142"/>
              <a:gd name="connsiteY55" fmla="*/ 1157287 h 2900362"/>
              <a:gd name="connsiteX56" fmla="*/ 52342 w 1881142"/>
              <a:gd name="connsiteY56" fmla="*/ 1085850 h 2900362"/>
              <a:gd name="connsiteX57" fmla="*/ 59486 w 1881142"/>
              <a:gd name="connsiteY57" fmla="*/ 1064418 h 2900362"/>
              <a:gd name="connsiteX58" fmla="*/ 66629 w 1881142"/>
              <a:gd name="connsiteY58" fmla="*/ 1042987 h 2900362"/>
              <a:gd name="connsiteX59" fmla="*/ 88061 w 1881142"/>
              <a:gd name="connsiteY59" fmla="*/ 1000125 h 2900362"/>
              <a:gd name="connsiteX60" fmla="*/ 102348 w 1881142"/>
              <a:gd name="connsiteY60" fmla="*/ 978693 h 2900362"/>
              <a:gd name="connsiteX61" fmla="*/ 116636 w 1881142"/>
              <a:gd name="connsiteY61" fmla="*/ 935831 h 2900362"/>
              <a:gd name="connsiteX62" fmla="*/ 123779 w 1881142"/>
              <a:gd name="connsiteY62" fmla="*/ 914400 h 2900362"/>
              <a:gd name="connsiteX63" fmla="*/ 138067 w 1881142"/>
              <a:gd name="connsiteY63" fmla="*/ 892968 h 2900362"/>
              <a:gd name="connsiteX64" fmla="*/ 145211 w 1881142"/>
              <a:gd name="connsiteY64" fmla="*/ 857250 h 2900362"/>
              <a:gd name="connsiteX65" fmla="*/ 152354 w 1881142"/>
              <a:gd name="connsiteY65" fmla="*/ 835818 h 2900362"/>
              <a:gd name="connsiteX66" fmla="*/ 159498 w 1881142"/>
              <a:gd name="connsiteY66" fmla="*/ 800100 h 2900362"/>
              <a:gd name="connsiteX67" fmla="*/ 173786 w 1881142"/>
              <a:gd name="connsiteY67" fmla="*/ 757237 h 2900362"/>
              <a:gd name="connsiteX68" fmla="*/ 180929 w 1881142"/>
              <a:gd name="connsiteY68" fmla="*/ 707231 h 2900362"/>
              <a:gd name="connsiteX69" fmla="*/ 188073 w 1881142"/>
              <a:gd name="connsiteY69" fmla="*/ 685800 h 2900362"/>
              <a:gd name="connsiteX70" fmla="*/ 195217 w 1881142"/>
              <a:gd name="connsiteY70" fmla="*/ 635793 h 2900362"/>
              <a:gd name="connsiteX71" fmla="*/ 216648 w 1881142"/>
              <a:gd name="connsiteY71" fmla="*/ 564356 h 2900362"/>
              <a:gd name="connsiteX72" fmla="*/ 223792 w 1881142"/>
              <a:gd name="connsiteY72" fmla="*/ 507206 h 2900362"/>
              <a:gd name="connsiteX73" fmla="*/ 216648 w 1881142"/>
              <a:gd name="connsiteY73" fmla="*/ 121443 h 2900362"/>
              <a:gd name="connsiteX74" fmla="*/ 209504 w 1881142"/>
              <a:gd name="connsiteY74" fmla="*/ 92868 h 2900362"/>
              <a:gd name="connsiteX75" fmla="*/ 252367 w 1881142"/>
              <a:gd name="connsiteY75" fmla="*/ 71437 h 2900362"/>
              <a:gd name="connsiteX76" fmla="*/ 273798 w 1881142"/>
              <a:gd name="connsiteY76" fmla="*/ 57150 h 2900362"/>
              <a:gd name="connsiteX77" fmla="*/ 295229 w 1881142"/>
              <a:gd name="connsiteY77" fmla="*/ 50006 h 2900362"/>
              <a:gd name="connsiteX78" fmla="*/ 316661 w 1881142"/>
              <a:gd name="connsiteY78" fmla="*/ 35718 h 2900362"/>
              <a:gd name="connsiteX79" fmla="*/ 380954 w 1881142"/>
              <a:gd name="connsiteY79" fmla="*/ 7143 h 2900362"/>
              <a:gd name="connsiteX80" fmla="*/ 359523 w 1881142"/>
              <a:gd name="connsiteY80" fmla="*/ 0 h 2900362"/>
              <a:gd name="connsiteX81" fmla="*/ 195217 w 1881142"/>
              <a:gd name="connsiteY81" fmla="*/ 7143 h 29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881142" h="2900362">
                <a:moveTo>
                  <a:pt x="1881142" y="2900362"/>
                </a:moveTo>
                <a:cubicBezTo>
                  <a:pt x="1850186" y="2897981"/>
                  <a:pt x="1819167" y="2896307"/>
                  <a:pt x="1788273" y="2893218"/>
                </a:cubicBezTo>
                <a:cubicBezTo>
                  <a:pt x="1771519" y="2891543"/>
                  <a:pt x="1755021" y="2887750"/>
                  <a:pt x="1738267" y="2886075"/>
                </a:cubicBezTo>
                <a:cubicBezTo>
                  <a:pt x="1707373" y="2882986"/>
                  <a:pt x="1676354" y="2881312"/>
                  <a:pt x="1645398" y="2878931"/>
                </a:cubicBezTo>
                <a:cubicBezTo>
                  <a:pt x="1559479" y="2861747"/>
                  <a:pt x="1650458" y="2878192"/>
                  <a:pt x="1481092" y="2864643"/>
                </a:cubicBezTo>
                <a:cubicBezTo>
                  <a:pt x="1408781" y="2858858"/>
                  <a:pt x="1454547" y="2857338"/>
                  <a:pt x="1388223" y="2850356"/>
                </a:cubicBezTo>
                <a:cubicBezTo>
                  <a:pt x="1357346" y="2847106"/>
                  <a:pt x="1326295" y="2845790"/>
                  <a:pt x="1295354" y="2843212"/>
                </a:cubicBezTo>
                <a:cubicBezTo>
                  <a:pt x="1125289" y="2829040"/>
                  <a:pt x="1182097" y="2836218"/>
                  <a:pt x="1081042" y="2821781"/>
                </a:cubicBezTo>
                <a:cubicBezTo>
                  <a:pt x="1026975" y="2803758"/>
                  <a:pt x="1098670" y="2825909"/>
                  <a:pt x="988173" y="2807493"/>
                </a:cubicBezTo>
                <a:cubicBezTo>
                  <a:pt x="968804" y="2804265"/>
                  <a:pt x="950462" y="2795983"/>
                  <a:pt x="931023" y="2793206"/>
                </a:cubicBezTo>
                <a:lnTo>
                  <a:pt x="881017" y="2786062"/>
                </a:lnTo>
                <a:lnTo>
                  <a:pt x="838154" y="2771775"/>
                </a:lnTo>
                <a:cubicBezTo>
                  <a:pt x="831010" y="2769394"/>
                  <a:pt x="824151" y="2765869"/>
                  <a:pt x="816723" y="2764631"/>
                </a:cubicBezTo>
                <a:cubicBezTo>
                  <a:pt x="802436" y="2762250"/>
                  <a:pt x="787913" y="2761000"/>
                  <a:pt x="773861" y="2757487"/>
                </a:cubicBezTo>
                <a:cubicBezTo>
                  <a:pt x="759250" y="2753834"/>
                  <a:pt x="745286" y="2747962"/>
                  <a:pt x="730998" y="2743200"/>
                </a:cubicBezTo>
                <a:cubicBezTo>
                  <a:pt x="723854" y="2740819"/>
                  <a:pt x="716872" y="2737882"/>
                  <a:pt x="709567" y="2736056"/>
                </a:cubicBezTo>
                <a:lnTo>
                  <a:pt x="680992" y="2728912"/>
                </a:lnTo>
                <a:cubicBezTo>
                  <a:pt x="673848" y="2724150"/>
                  <a:pt x="667240" y="2718465"/>
                  <a:pt x="659561" y="2714625"/>
                </a:cubicBezTo>
                <a:cubicBezTo>
                  <a:pt x="652826" y="2711257"/>
                  <a:pt x="644395" y="2711658"/>
                  <a:pt x="638129" y="2707481"/>
                </a:cubicBezTo>
                <a:cubicBezTo>
                  <a:pt x="629723" y="2701877"/>
                  <a:pt x="624459" y="2692518"/>
                  <a:pt x="616698" y="2686050"/>
                </a:cubicBezTo>
                <a:cubicBezTo>
                  <a:pt x="610102" y="2680553"/>
                  <a:pt x="602411" y="2676525"/>
                  <a:pt x="595267" y="2671762"/>
                </a:cubicBezTo>
                <a:cubicBezTo>
                  <a:pt x="585742" y="2657475"/>
                  <a:pt x="578834" y="2641042"/>
                  <a:pt x="566692" y="2628900"/>
                </a:cubicBezTo>
                <a:cubicBezTo>
                  <a:pt x="559548" y="2621756"/>
                  <a:pt x="551464" y="2615443"/>
                  <a:pt x="545261" y="2607468"/>
                </a:cubicBezTo>
                <a:cubicBezTo>
                  <a:pt x="534719" y="2593914"/>
                  <a:pt x="528828" y="2576748"/>
                  <a:pt x="516686" y="2564606"/>
                </a:cubicBezTo>
                <a:cubicBezTo>
                  <a:pt x="509542" y="2557462"/>
                  <a:pt x="501722" y="2550936"/>
                  <a:pt x="495254" y="2543175"/>
                </a:cubicBezTo>
                <a:cubicBezTo>
                  <a:pt x="489757" y="2536579"/>
                  <a:pt x="486463" y="2528339"/>
                  <a:pt x="480967" y="2521743"/>
                </a:cubicBezTo>
                <a:cubicBezTo>
                  <a:pt x="474500" y="2513982"/>
                  <a:pt x="466004" y="2508073"/>
                  <a:pt x="459536" y="2500312"/>
                </a:cubicBezTo>
                <a:cubicBezTo>
                  <a:pt x="454039" y="2493716"/>
                  <a:pt x="451319" y="2484952"/>
                  <a:pt x="445248" y="2478881"/>
                </a:cubicBezTo>
                <a:cubicBezTo>
                  <a:pt x="439177" y="2472810"/>
                  <a:pt x="430961" y="2469356"/>
                  <a:pt x="423817" y="2464593"/>
                </a:cubicBezTo>
                <a:cubicBezTo>
                  <a:pt x="385710" y="2407435"/>
                  <a:pt x="435729" y="2476507"/>
                  <a:pt x="388098" y="2428875"/>
                </a:cubicBezTo>
                <a:cubicBezTo>
                  <a:pt x="355786" y="2396562"/>
                  <a:pt x="394102" y="2414206"/>
                  <a:pt x="352379" y="2400300"/>
                </a:cubicBezTo>
                <a:cubicBezTo>
                  <a:pt x="345235" y="2393156"/>
                  <a:pt x="338709" y="2385336"/>
                  <a:pt x="330948" y="2378868"/>
                </a:cubicBezTo>
                <a:cubicBezTo>
                  <a:pt x="324352" y="2373372"/>
                  <a:pt x="315171" y="2371042"/>
                  <a:pt x="309517" y="2364581"/>
                </a:cubicBezTo>
                <a:cubicBezTo>
                  <a:pt x="298209" y="2351658"/>
                  <a:pt x="290467" y="2336006"/>
                  <a:pt x="280942" y="2321718"/>
                </a:cubicBezTo>
                <a:lnTo>
                  <a:pt x="252367" y="2278856"/>
                </a:lnTo>
                <a:cubicBezTo>
                  <a:pt x="226313" y="2200698"/>
                  <a:pt x="267865" y="2319083"/>
                  <a:pt x="230936" y="2235993"/>
                </a:cubicBezTo>
                <a:cubicBezTo>
                  <a:pt x="224819" y="2222231"/>
                  <a:pt x="225002" y="2205662"/>
                  <a:pt x="216648" y="2193131"/>
                </a:cubicBezTo>
                <a:cubicBezTo>
                  <a:pt x="175698" y="2131705"/>
                  <a:pt x="224798" y="2209429"/>
                  <a:pt x="195217" y="2150268"/>
                </a:cubicBezTo>
                <a:cubicBezTo>
                  <a:pt x="191377" y="2142589"/>
                  <a:pt x="185692" y="2135981"/>
                  <a:pt x="180929" y="2128837"/>
                </a:cubicBezTo>
                <a:cubicBezTo>
                  <a:pt x="176935" y="2112859"/>
                  <a:pt x="166458" y="2067841"/>
                  <a:pt x="159498" y="2057400"/>
                </a:cubicBezTo>
                <a:lnTo>
                  <a:pt x="145211" y="2035968"/>
                </a:lnTo>
                <a:cubicBezTo>
                  <a:pt x="142830" y="2024062"/>
                  <a:pt x="141262" y="2011964"/>
                  <a:pt x="138067" y="2000250"/>
                </a:cubicBezTo>
                <a:cubicBezTo>
                  <a:pt x="134104" y="1985720"/>
                  <a:pt x="128541" y="1971675"/>
                  <a:pt x="123779" y="1957387"/>
                </a:cubicBezTo>
                <a:lnTo>
                  <a:pt x="109492" y="1914525"/>
                </a:lnTo>
                <a:lnTo>
                  <a:pt x="95204" y="1871662"/>
                </a:lnTo>
                <a:cubicBezTo>
                  <a:pt x="92823" y="1864518"/>
                  <a:pt x="92238" y="1856496"/>
                  <a:pt x="88061" y="1850231"/>
                </a:cubicBezTo>
                <a:lnTo>
                  <a:pt x="73773" y="1828800"/>
                </a:lnTo>
                <a:cubicBezTo>
                  <a:pt x="51440" y="1739471"/>
                  <a:pt x="79982" y="1850533"/>
                  <a:pt x="59486" y="1778793"/>
                </a:cubicBezTo>
                <a:cubicBezTo>
                  <a:pt x="56789" y="1769353"/>
                  <a:pt x="55163" y="1759622"/>
                  <a:pt x="52342" y="1750218"/>
                </a:cubicBezTo>
                <a:cubicBezTo>
                  <a:pt x="48014" y="1735793"/>
                  <a:pt x="41007" y="1722124"/>
                  <a:pt x="38054" y="1707356"/>
                </a:cubicBezTo>
                <a:cubicBezTo>
                  <a:pt x="35673" y="1695450"/>
                  <a:pt x="33545" y="1683490"/>
                  <a:pt x="30911" y="1671637"/>
                </a:cubicBezTo>
                <a:cubicBezTo>
                  <a:pt x="28781" y="1662053"/>
                  <a:pt x="25381" y="1652747"/>
                  <a:pt x="23767" y="1643062"/>
                </a:cubicBezTo>
                <a:cubicBezTo>
                  <a:pt x="20611" y="1624125"/>
                  <a:pt x="19542" y="1604887"/>
                  <a:pt x="16623" y="1585912"/>
                </a:cubicBezTo>
                <a:cubicBezTo>
                  <a:pt x="14777" y="1573911"/>
                  <a:pt x="11860" y="1562099"/>
                  <a:pt x="9479" y="1550193"/>
                </a:cubicBezTo>
                <a:cubicBezTo>
                  <a:pt x="-1766" y="1415233"/>
                  <a:pt x="-4483" y="1422035"/>
                  <a:pt x="9479" y="1235868"/>
                </a:cubicBezTo>
                <a:cubicBezTo>
                  <a:pt x="12069" y="1201328"/>
                  <a:pt x="22743" y="1185875"/>
                  <a:pt x="30911" y="1157287"/>
                </a:cubicBezTo>
                <a:cubicBezTo>
                  <a:pt x="52505" y="1081705"/>
                  <a:pt x="18384" y="1187720"/>
                  <a:pt x="52342" y="1085850"/>
                </a:cubicBezTo>
                <a:lnTo>
                  <a:pt x="59486" y="1064418"/>
                </a:lnTo>
                <a:cubicBezTo>
                  <a:pt x="61867" y="1057274"/>
                  <a:pt x="62452" y="1049252"/>
                  <a:pt x="66629" y="1042987"/>
                </a:cubicBezTo>
                <a:cubicBezTo>
                  <a:pt x="107567" y="981583"/>
                  <a:pt x="58492" y="1059265"/>
                  <a:pt x="88061" y="1000125"/>
                </a:cubicBezTo>
                <a:cubicBezTo>
                  <a:pt x="91901" y="992446"/>
                  <a:pt x="98861" y="986539"/>
                  <a:pt x="102348" y="978693"/>
                </a:cubicBezTo>
                <a:cubicBezTo>
                  <a:pt x="108465" y="964931"/>
                  <a:pt x="111874" y="950118"/>
                  <a:pt x="116636" y="935831"/>
                </a:cubicBezTo>
                <a:cubicBezTo>
                  <a:pt x="119017" y="928687"/>
                  <a:pt x="119602" y="920665"/>
                  <a:pt x="123779" y="914400"/>
                </a:cubicBezTo>
                <a:lnTo>
                  <a:pt x="138067" y="892968"/>
                </a:lnTo>
                <a:cubicBezTo>
                  <a:pt x="140448" y="881062"/>
                  <a:pt x="142266" y="869029"/>
                  <a:pt x="145211" y="857250"/>
                </a:cubicBezTo>
                <a:cubicBezTo>
                  <a:pt x="147037" y="849944"/>
                  <a:pt x="150528" y="843124"/>
                  <a:pt x="152354" y="835818"/>
                </a:cubicBezTo>
                <a:cubicBezTo>
                  <a:pt x="155299" y="824039"/>
                  <a:pt x="156303" y="811814"/>
                  <a:pt x="159498" y="800100"/>
                </a:cubicBezTo>
                <a:cubicBezTo>
                  <a:pt x="163461" y="785570"/>
                  <a:pt x="173786" y="757237"/>
                  <a:pt x="173786" y="757237"/>
                </a:cubicBezTo>
                <a:cubicBezTo>
                  <a:pt x="176167" y="740568"/>
                  <a:pt x="177627" y="723742"/>
                  <a:pt x="180929" y="707231"/>
                </a:cubicBezTo>
                <a:cubicBezTo>
                  <a:pt x="182406" y="699847"/>
                  <a:pt x="186596" y="693184"/>
                  <a:pt x="188073" y="685800"/>
                </a:cubicBezTo>
                <a:cubicBezTo>
                  <a:pt x="191375" y="669289"/>
                  <a:pt x="191431" y="652200"/>
                  <a:pt x="195217" y="635793"/>
                </a:cubicBezTo>
                <a:cubicBezTo>
                  <a:pt x="206648" y="586257"/>
                  <a:pt x="209737" y="605820"/>
                  <a:pt x="216648" y="564356"/>
                </a:cubicBezTo>
                <a:cubicBezTo>
                  <a:pt x="219804" y="545419"/>
                  <a:pt x="221411" y="526256"/>
                  <a:pt x="223792" y="507206"/>
                </a:cubicBezTo>
                <a:cubicBezTo>
                  <a:pt x="221411" y="378618"/>
                  <a:pt x="221080" y="249976"/>
                  <a:pt x="216648" y="121443"/>
                </a:cubicBezTo>
                <a:cubicBezTo>
                  <a:pt x="216310" y="111631"/>
                  <a:pt x="206399" y="102182"/>
                  <a:pt x="209504" y="92868"/>
                </a:cubicBezTo>
                <a:cubicBezTo>
                  <a:pt x="213598" y="80586"/>
                  <a:pt x="243492" y="75875"/>
                  <a:pt x="252367" y="71437"/>
                </a:cubicBezTo>
                <a:cubicBezTo>
                  <a:pt x="260046" y="67597"/>
                  <a:pt x="266119" y="60990"/>
                  <a:pt x="273798" y="57150"/>
                </a:cubicBezTo>
                <a:cubicBezTo>
                  <a:pt x="280533" y="53782"/>
                  <a:pt x="288494" y="53374"/>
                  <a:pt x="295229" y="50006"/>
                </a:cubicBezTo>
                <a:cubicBezTo>
                  <a:pt x="302909" y="46166"/>
                  <a:pt x="308815" y="39205"/>
                  <a:pt x="316661" y="35718"/>
                </a:cubicBezTo>
                <a:cubicBezTo>
                  <a:pt x="393169" y="1714"/>
                  <a:pt x="332454" y="39478"/>
                  <a:pt x="380954" y="7143"/>
                </a:cubicBezTo>
                <a:cubicBezTo>
                  <a:pt x="373810" y="4762"/>
                  <a:pt x="367053" y="0"/>
                  <a:pt x="359523" y="0"/>
                </a:cubicBezTo>
                <a:cubicBezTo>
                  <a:pt x="304703" y="0"/>
                  <a:pt x="195217" y="7143"/>
                  <a:pt x="195217" y="7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860D0-E78B-4120-94F5-82B8064FDB37}"/>
              </a:ext>
            </a:extLst>
          </p:cNvPr>
          <p:cNvSpPr/>
          <p:nvPr/>
        </p:nvSpPr>
        <p:spPr>
          <a:xfrm>
            <a:off x="1135856" y="628650"/>
            <a:ext cx="3971925" cy="2357438"/>
          </a:xfrm>
          <a:custGeom>
            <a:avLst/>
            <a:gdLst>
              <a:gd name="connsiteX0" fmla="*/ 92869 w 3971925"/>
              <a:gd name="connsiteY0" fmla="*/ 0 h 2357438"/>
              <a:gd name="connsiteX1" fmla="*/ 71438 w 3971925"/>
              <a:gd name="connsiteY1" fmla="*/ 57150 h 2357438"/>
              <a:gd name="connsiteX2" fmla="*/ 57150 w 3971925"/>
              <a:gd name="connsiteY2" fmla="*/ 100013 h 2357438"/>
              <a:gd name="connsiteX3" fmla="*/ 42863 w 3971925"/>
              <a:gd name="connsiteY3" fmla="*/ 142875 h 2357438"/>
              <a:gd name="connsiteX4" fmla="*/ 21432 w 3971925"/>
              <a:gd name="connsiteY4" fmla="*/ 207169 h 2357438"/>
              <a:gd name="connsiteX5" fmla="*/ 14288 w 3971925"/>
              <a:gd name="connsiteY5" fmla="*/ 228600 h 2357438"/>
              <a:gd name="connsiteX6" fmla="*/ 0 w 3971925"/>
              <a:gd name="connsiteY6" fmla="*/ 335756 h 2357438"/>
              <a:gd name="connsiteX7" fmla="*/ 7144 w 3971925"/>
              <a:gd name="connsiteY7" fmla="*/ 707231 h 2357438"/>
              <a:gd name="connsiteX8" fmla="*/ 21432 w 3971925"/>
              <a:gd name="connsiteY8" fmla="*/ 800100 h 2357438"/>
              <a:gd name="connsiteX9" fmla="*/ 28575 w 3971925"/>
              <a:gd name="connsiteY9" fmla="*/ 821531 h 2357438"/>
              <a:gd name="connsiteX10" fmla="*/ 35719 w 3971925"/>
              <a:gd name="connsiteY10" fmla="*/ 871538 h 2357438"/>
              <a:gd name="connsiteX11" fmla="*/ 42863 w 3971925"/>
              <a:gd name="connsiteY11" fmla="*/ 892969 h 2357438"/>
              <a:gd name="connsiteX12" fmla="*/ 64294 w 3971925"/>
              <a:gd name="connsiteY12" fmla="*/ 964406 h 2357438"/>
              <a:gd name="connsiteX13" fmla="*/ 78582 w 3971925"/>
              <a:gd name="connsiteY13" fmla="*/ 1007269 h 2357438"/>
              <a:gd name="connsiteX14" fmla="*/ 92869 w 3971925"/>
              <a:gd name="connsiteY14" fmla="*/ 1028700 h 2357438"/>
              <a:gd name="connsiteX15" fmla="*/ 100013 w 3971925"/>
              <a:gd name="connsiteY15" fmla="*/ 1050131 h 2357438"/>
              <a:gd name="connsiteX16" fmla="*/ 128588 w 3971925"/>
              <a:gd name="connsiteY16" fmla="*/ 1092994 h 2357438"/>
              <a:gd name="connsiteX17" fmla="*/ 164307 w 3971925"/>
              <a:gd name="connsiteY17" fmla="*/ 1135856 h 2357438"/>
              <a:gd name="connsiteX18" fmla="*/ 185738 w 3971925"/>
              <a:gd name="connsiteY18" fmla="*/ 1150144 h 2357438"/>
              <a:gd name="connsiteX19" fmla="*/ 214313 w 3971925"/>
              <a:gd name="connsiteY19" fmla="*/ 1185863 h 2357438"/>
              <a:gd name="connsiteX20" fmla="*/ 228600 w 3971925"/>
              <a:gd name="connsiteY20" fmla="*/ 1207294 h 2357438"/>
              <a:gd name="connsiteX21" fmla="*/ 250032 w 3971925"/>
              <a:gd name="connsiteY21" fmla="*/ 1221581 h 2357438"/>
              <a:gd name="connsiteX22" fmla="*/ 271463 w 3971925"/>
              <a:gd name="connsiteY22" fmla="*/ 1243013 h 2357438"/>
              <a:gd name="connsiteX23" fmla="*/ 335757 w 3971925"/>
              <a:gd name="connsiteY23" fmla="*/ 1278731 h 2357438"/>
              <a:gd name="connsiteX24" fmla="*/ 378619 w 3971925"/>
              <a:gd name="connsiteY24" fmla="*/ 1314450 h 2357438"/>
              <a:gd name="connsiteX25" fmla="*/ 421482 w 3971925"/>
              <a:gd name="connsiteY25" fmla="*/ 1343025 h 2357438"/>
              <a:gd name="connsiteX26" fmla="*/ 442913 w 3971925"/>
              <a:gd name="connsiteY26" fmla="*/ 1357313 h 2357438"/>
              <a:gd name="connsiteX27" fmla="*/ 464344 w 3971925"/>
              <a:gd name="connsiteY27" fmla="*/ 1364456 h 2357438"/>
              <a:gd name="connsiteX28" fmla="*/ 528638 w 3971925"/>
              <a:gd name="connsiteY28" fmla="*/ 1393031 h 2357438"/>
              <a:gd name="connsiteX29" fmla="*/ 557213 w 3971925"/>
              <a:gd name="connsiteY29" fmla="*/ 1407319 h 2357438"/>
              <a:gd name="connsiteX30" fmla="*/ 600075 w 3971925"/>
              <a:gd name="connsiteY30" fmla="*/ 1421606 h 2357438"/>
              <a:gd name="connsiteX31" fmla="*/ 664369 w 3971925"/>
              <a:gd name="connsiteY31" fmla="*/ 1443038 h 2357438"/>
              <a:gd name="connsiteX32" fmla="*/ 707232 w 3971925"/>
              <a:gd name="connsiteY32" fmla="*/ 1457325 h 2357438"/>
              <a:gd name="connsiteX33" fmla="*/ 728663 w 3971925"/>
              <a:gd name="connsiteY33" fmla="*/ 1464469 h 2357438"/>
              <a:gd name="connsiteX34" fmla="*/ 792957 w 3971925"/>
              <a:gd name="connsiteY34" fmla="*/ 1478756 h 2357438"/>
              <a:gd name="connsiteX35" fmla="*/ 814388 w 3971925"/>
              <a:gd name="connsiteY35" fmla="*/ 1485900 h 2357438"/>
              <a:gd name="connsiteX36" fmla="*/ 850107 w 3971925"/>
              <a:gd name="connsiteY36" fmla="*/ 1493044 h 2357438"/>
              <a:gd name="connsiteX37" fmla="*/ 892969 w 3971925"/>
              <a:gd name="connsiteY37" fmla="*/ 1507331 h 2357438"/>
              <a:gd name="connsiteX38" fmla="*/ 957263 w 3971925"/>
              <a:gd name="connsiteY38" fmla="*/ 1521619 h 2357438"/>
              <a:gd name="connsiteX39" fmla="*/ 992982 w 3971925"/>
              <a:gd name="connsiteY39" fmla="*/ 1528763 h 2357438"/>
              <a:gd name="connsiteX40" fmla="*/ 1035844 w 3971925"/>
              <a:gd name="connsiteY40" fmla="*/ 1543050 h 2357438"/>
              <a:gd name="connsiteX41" fmla="*/ 1064419 w 3971925"/>
              <a:gd name="connsiteY41" fmla="*/ 1550194 h 2357438"/>
              <a:gd name="connsiteX42" fmla="*/ 1085850 w 3971925"/>
              <a:gd name="connsiteY42" fmla="*/ 1557338 h 2357438"/>
              <a:gd name="connsiteX43" fmla="*/ 1157288 w 3971925"/>
              <a:gd name="connsiteY43" fmla="*/ 1564481 h 2357438"/>
              <a:gd name="connsiteX44" fmla="*/ 1257300 w 3971925"/>
              <a:gd name="connsiteY44" fmla="*/ 1578769 h 2357438"/>
              <a:gd name="connsiteX45" fmla="*/ 1378744 w 3971925"/>
              <a:gd name="connsiteY45" fmla="*/ 1585913 h 2357438"/>
              <a:gd name="connsiteX46" fmla="*/ 1485900 w 3971925"/>
              <a:gd name="connsiteY46" fmla="*/ 1600200 h 2357438"/>
              <a:gd name="connsiteX47" fmla="*/ 1514475 w 3971925"/>
              <a:gd name="connsiteY47" fmla="*/ 1607344 h 2357438"/>
              <a:gd name="connsiteX48" fmla="*/ 1557338 w 3971925"/>
              <a:gd name="connsiteY48" fmla="*/ 1614488 h 2357438"/>
              <a:gd name="connsiteX49" fmla="*/ 1635919 w 3971925"/>
              <a:gd name="connsiteY49" fmla="*/ 1621631 h 2357438"/>
              <a:gd name="connsiteX50" fmla="*/ 1743075 w 3971925"/>
              <a:gd name="connsiteY50" fmla="*/ 1635919 h 2357438"/>
              <a:gd name="connsiteX51" fmla="*/ 1850232 w 3971925"/>
              <a:gd name="connsiteY51" fmla="*/ 1650206 h 2357438"/>
              <a:gd name="connsiteX52" fmla="*/ 2093119 w 3971925"/>
              <a:gd name="connsiteY52" fmla="*/ 1657350 h 2357438"/>
              <a:gd name="connsiteX53" fmla="*/ 2185988 w 3971925"/>
              <a:gd name="connsiteY53" fmla="*/ 1671638 h 2357438"/>
              <a:gd name="connsiteX54" fmla="*/ 2264569 w 3971925"/>
              <a:gd name="connsiteY54" fmla="*/ 1685925 h 2357438"/>
              <a:gd name="connsiteX55" fmla="*/ 2350294 w 3971925"/>
              <a:gd name="connsiteY55" fmla="*/ 1693069 h 2357438"/>
              <a:gd name="connsiteX56" fmla="*/ 2464594 w 3971925"/>
              <a:gd name="connsiteY56" fmla="*/ 1707356 h 2357438"/>
              <a:gd name="connsiteX57" fmla="*/ 2536032 w 3971925"/>
              <a:gd name="connsiteY57" fmla="*/ 1721644 h 2357438"/>
              <a:gd name="connsiteX58" fmla="*/ 2750344 w 3971925"/>
              <a:gd name="connsiteY58" fmla="*/ 1728788 h 2357438"/>
              <a:gd name="connsiteX59" fmla="*/ 2771775 w 3971925"/>
              <a:gd name="connsiteY59" fmla="*/ 1735931 h 2357438"/>
              <a:gd name="connsiteX60" fmla="*/ 2886075 w 3971925"/>
              <a:gd name="connsiteY60" fmla="*/ 1750219 h 2357438"/>
              <a:gd name="connsiteX61" fmla="*/ 2986088 w 3971925"/>
              <a:gd name="connsiteY61" fmla="*/ 1764506 h 2357438"/>
              <a:gd name="connsiteX62" fmla="*/ 3043238 w 3971925"/>
              <a:gd name="connsiteY62" fmla="*/ 1778794 h 2357438"/>
              <a:gd name="connsiteX63" fmla="*/ 3107532 w 3971925"/>
              <a:gd name="connsiteY63" fmla="*/ 1800225 h 2357438"/>
              <a:gd name="connsiteX64" fmla="*/ 3128963 w 3971925"/>
              <a:gd name="connsiteY64" fmla="*/ 1807369 h 2357438"/>
              <a:gd name="connsiteX65" fmla="*/ 3171825 w 3971925"/>
              <a:gd name="connsiteY65" fmla="*/ 1828800 h 2357438"/>
              <a:gd name="connsiteX66" fmla="*/ 3214688 w 3971925"/>
              <a:gd name="connsiteY66" fmla="*/ 1850231 h 2357438"/>
              <a:gd name="connsiteX67" fmla="*/ 3278982 w 3971925"/>
              <a:gd name="connsiteY67" fmla="*/ 1885950 h 2357438"/>
              <a:gd name="connsiteX68" fmla="*/ 3293269 w 3971925"/>
              <a:gd name="connsiteY68" fmla="*/ 1907381 h 2357438"/>
              <a:gd name="connsiteX69" fmla="*/ 3314700 w 3971925"/>
              <a:gd name="connsiteY69" fmla="*/ 1914525 h 2357438"/>
              <a:gd name="connsiteX70" fmla="*/ 3357563 w 3971925"/>
              <a:gd name="connsiteY70" fmla="*/ 1935956 h 2357438"/>
              <a:gd name="connsiteX71" fmla="*/ 3378994 w 3971925"/>
              <a:gd name="connsiteY71" fmla="*/ 1950244 h 2357438"/>
              <a:gd name="connsiteX72" fmla="*/ 3400425 w 3971925"/>
              <a:gd name="connsiteY72" fmla="*/ 1957388 h 2357438"/>
              <a:gd name="connsiteX73" fmla="*/ 3464719 w 3971925"/>
              <a:gd name="connsiteY73" fmla="*/ 1993106 h 2357438"/>
              <a:gd name="connsiteX74" fmla="*/ 3486150 w 3971925"/>
              <a:gd name="connsiteY74" fmla="*/ 2007394 h 2357438"/>
              <a:gd name="connsiteX75" fmla="*/ 3507582 w 3971925"/>
              <a:gd name="connsiteY75" fmla="*/ 2014538 h 2357438"/>
              <a:gd name="connsiteX76" fmla="*/ 3521869 w 3971925"/>
              <a:gd name="connsiteY76" fmla="*/ 2035969 h 2357438"/>
              <a:gd name="connsiteX77" fmla="*/ 3564732 w 3971925"/>
              <a:gd name="connsiteY77" fmla="*/ 2064544 h 2357438"/>
              <a:gd name="connsiteX78" fmla="*/ 3586163 w 3971925"/>
              <a:gd name="connsiteY78" fmla="*/ 2078831 h 2357438"/>
              <a:gd name="connsiteX79" fmla="*/ 3607594 w 3971925"/>
              <a:gd name="connsiteY79" fmla="*/ 2093119 h 2357438"/>
              <a:gd name="connsiteX80" fmla="*/ 3614738 w 3971925"/>
              <a:gd name="connsiteY80" fmla="*/ 2114550 h 2357438"/>
              <a:gd name="connsiteX81" fmla="*/ 3629025 w 3971925"/>
              <a:gd name="connsiteY81" fmla="*/ 2135981 h 2357438"/>
              <a:gd name="connsiteX82" fmla="*/ 3636169 w 3971925"/>
              <a:gd name="connsiteY82" fmla="*/ 2250281 h 2357438"/>
              <a:gd name="connsiteX83" fmla="*/ 3657600 w 3971925"/>
              <a:gd name="connsiteY83" fmla="*/ 2293144 h 2357438"/>
              <a:gd name="connsiteX84" fmla="*/ 3664744 w 3971925"/>
              <a:gd name="connsiteY84" fmla="*/ 2314575 h 2357438"/>
              <a:gd name="connsiteX85" fmla="*/ 3679032 w 3971925"/>
              <a:gd name="connsiteY85" fmla="*/ 2336006 h 2357438"/>
              <a:gd name="connsiteX86" fmla="*/ 3721894 w 3971925"/>
              <a:gd name="connsiteY86" fmla="*/ 2357438 h 2357438"/>
              <a:gd name="connsiteX87" fmla="*/ 3786188 w 3971925"/>
              <a:gd name="connsiteY87" fmla="*/ 2336006 h 2357438"/>
              <a:gd name="connsiteX88" fmla="*/ 3843338 w 3971925"/>
              <a:gd name="connsiteY88" fmla="*/ 2300288 h 2357438"/>
              <a:gd name="connsiteX89" fmla="*/ 3971925 w 3971925"/>
              <a:gd name="connsiteY89" fmla="*/ 2300288 h 235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971925" h="2357438">
                <a:moveTo>
                  <a:pt x="92869" y="0"/>
                </a:moveTo>
                <a:cubicBezTo>
                  <a:pt x="75933" y="84679"/>
                  <a:pt x="98194" y="-3050"/>
                  <a:pt x="71438" y="57150"/>
                </a:cubicBezTo>
                <a:cubicBezTo>
                  <a:pt x="65321" y="70913"/>
                  <a:pt x="61912" y="85725"/>
                  <a:pt x="57150" y="100013"/>
                </a:cubicBezTo>
                <a:lnTo>
                  <a:pt x="42863" y="142875"/>
                </a:lnTo>
                <a:lnTo>
                  <a:pt x="21432" y="207169"/>
                </a:lnTo>
                <a:lnTo>
                  <a:pt x="14288" y="228600"/>
                </a:lnTo>
                <a:cubicBezTo>
                  <a:pt x="9472" y="257492"/>
                  <a:pt x="0" y="309528"/>
                  <a:pt x="0" y="335756"/>
                </a:cubicBezTo>
                <a:cubicBezTo>
                  <a:pt x="0" y="459604"/>
                  <a:pt x="3085" y="583450"/>
                  <a:pt x="7144" y="707231"/>
                </a:cubicBezTo>
                <a:cubicBezTo>
                  <a:pt x="8317" y="743007"/>
                  <a:pt x="12270" y="768033"/>
                  <a:pt x="21432" y="800100"/>
                </a:cubicBezTo>
                <a:cubicBezTo>
                  <a:pt x="23501" y="807340"/>
                  <a:pt x="26194" y="814387"/>
                  <a:pt x="28575" y="821531"/>
                </a:cubicBezTo>
                <a:cubicBezTo>
                  <a:pt x="30956" y="838200"/>
                  <a:pt x="32417" y="855027"/>
                  <a:pt x="35719" y="871538"/>
                </a:cubicBezTo>
                <a:cubicBezTo>
                  <a:pt x="37196" y="878922"/>
                  <a:pt x="40794" y="885729"/>
                  <a:pt x="42863" y="892969"/>
                </a:cubicBezTo>
                <a:cubicBezTo>
                  <a:pt x="64460" y="968555"/>
                  <a:pt x="30336" y="862530"/>
                  <a:pt x="64294" y="964406"/>
                </a:cubicBezTo>
                <a:cubicBezTo>
                  <a:pt x="64294" y="964407"/>
                  <a:pt x="78581" y="1007268"/>
                  <a:pt x="78582" y="1007269"/>
                </a:cubicBezTo>
                <a:cubicBezTo>
                  <a:pt x="83344" y="1014413"/>
                  <a:pt x="89029" y="1021021"/>
                  <a:pt x="92869" y="1028700"/>
                </a:cubicBezTo>
                <a:cubicBezTo>
                  <a:pt x="96237" y="1035435"/>
                  <a:pt x="96356" y="1043548"/>
                  <a:pt x="100013" y="1050131"/>
                </a:cubicBezTo>
                <a:cubicBezTo>
                  <a:pt x="108352" y="1065142"/>
                  <a:pt x="119063" y="1078706"/>
                  <a:pt x="128588" y="1092994"/>
                </a:cubicBezTo>
                <a:cubicBezTo>
                  <a:pt x="142638" y="1114069"/>
                  <a:pt x="143677" y="1118665"/>
                  <a:pt x="164307" y="1135856"/>
                </a:cubicBezTo>
                <a:cubicBezTo>
                  <a:pt x="170903" y="1141352"/>
                  <a:pt x="178594" y="1145381"/>
                  <a:pt x="185738" y="1150144"/>
                </a:cubicBezTo>
                <a:cubicBezTo>
                  <a:pt x="199646" y="1191866"/>
                  <a:pt x="182000" y="1153549"/>
                  <a:pt x="214313" y="1185863"/>
                </a:cubicBezTo>
                <a:cubicBezTo>
                  <a:pt x="220384" y="1191934"/>
                  <a:pt x="222529" y="1201223"/>
                  <a:pt x="228600" y="1207294"/>
                </a:cubicBezTo>
                <a:cubicBezTo>
                  <a:pt x="234671" y="1213365"/>
                  <a:pt x="243436" y="1216084"/>
                  <a:pt x="250032" y="1221581"/>
                </a:cubicBezTo>
                <a:cubicBezTo>
                  <a:pt x="257793" y="1228049"/>
                  <a:pt x="263488" y="1236810"/>
                  <a:pt x="271463" y="1243013"/>
                </a:cubicBezTo>
                <a:cubicBezTo>
                  <a:pt x="308309" y="1271672"/>
                  <a:pt x="303421" y="1267954"/>
                  <a:pt x="335757" y="1278731"/>
                </a:cubicBezTo>
                <a:cubicBezTo>
                  <a:pt x="412356" y="1329800"/>
                  <a:pt x="296092" y="1250263"/>
                  <a:pt x="378619" y="1314450"/>
                </a:cubicBezTo>
                <a:cubicBezTo>
                  <a:pt x="392173" y="1324992"/>
                  <a:pt x="407194" y="1333500"/>
                  <a:pt x="421482" y="1343025"/>
                </a:cubicBezTo>
                <a:cubicBezTo>
                  <a:pt x="428626" y="1347788"/>
                  <a:pt x="434768" y="1354598"/>
                  <a:pt x="442913" y="1357313"/>
                </a:cubicBezTo>
                <a:lnTo>
                  <a:pt x="464344" y="1364456"/>
                </a:lnTo>
                <a:cubicBezTo>
                  <a:pt x="527388" y="1406487"/>
                  <a:pt x="426616" y="1342018"/>
                  <a:pt x="528638" y="1393031"/>
                </a:cubicBezTo>
                <a:cubicBezTo>
                  <a:pt x="538163" y="1397794"/>
                  <a:pt x="547325" y="1403364"/>
                  <a:pt x="557213" y="1407319"/>
                </a:cubicBezTo>
                <a:cubicBezTo>
                  <a:pt x="571196" y="1412912"/>
                  <a:pt x="585788" y="1416844"/>
                  <a:pt x="600075" y="1421606"/>
                </a:cubicBezTo>
                <a:lnTo>
                  <a:pt x="664369" y="1443038"/>
                </a:lnTo>
                <a:lnTo>
                  <a:pt x="707232" y="1457325"/>
                </a:lnTo>
                <a:cubicBezTo>
                  <a:pt x="714376" y="1459706"/>
                  <a:pt x="721279" y="1462992"/>
                  <a:pt x="728663" y="1464469"/>
                </a:cubicBezTo>
                <a:cubicBezTo>
                  <a:pt x="753201" y="1469377"/>
                  <a:pt x="769428" y="1472034"/>
                  <a:pt x="792957" y="1478756"/>
                </a:cubicBezTo>
                <a:cubicBezTo>
                  <a:pt x="800197" y="1480825"/>
                  <a:pt x="807083" y="1484074"/>
                  <a:pt x="814388" y="1485900"/>
                </a:cubicBezTo>
                <a:cubicBezTo>
                  <a:pt x="826168" y="1488845"/>
                  <a:pt x="838393" y="1489849"/>
                  <a:pt x="850107" y="1493044"/>
                </a:cubicBezTo>
                <a:cubicBezTo>
                  <a:pt x="864636" y="1497007"/>
                  <a:pt x="878201" y="1504377"/>
                  <a:pt x="892969" y="1507331"/>
                </a:cubicBezTo>
                <a:cubicBezTo>
                  <a:pt x="1000699" y="1528878"/>
                  <a:pt x="866465" y="1501441"/>
                  <a:pt x="957263" y="1521619"/>
                </a:cubicBezTo>
                <a:cubicBezTo>
                  <a:pt x="969116" y="1524253"/>
                  <a:pt x="981268" y="1525568"/>
                  <a:pt x="992982" y="1528763"/>
                </a:cubicBezTo>
                <a:cubicBezTo>
                  <a:pt x="1007511" y="1532726"/>
                  <a:pt x="1021234" y="1539397"/>
                  <a:pt x="1035844" y="1543050"/>
                </a:cubicBezTo>
                <a:cubicBezTo>
                  <a:pt x="1045369" y="1545431"/>
                  <a:pt x="1054979" y="1547497"/>
                  <a:pt x="1064419" y="1550194"/>
                </a:cubicBezTo>
                <a:cubicBezTo>
                  <a:pt x="1071659" y="1552263"/>
                  <a:pt x="1078407" y="1556193"/>
                  <a:pt x="1085850" y="1557338"/>
                </a:cubicBezTo>
                <a:cubicBezTo>
                  <a:pt x="1109503" y="1560977"/>
                  <a:pt x="1133541" y="1561513"/>
                  <a:pt x="1157288" y="1564481"/>
                </a:cubicBezTo>
                <a:cubicBezTo>
                  <a:pt x="1222362" y="1572615"/>
                  <a:pt x="1181436" y="1572700"/>
                  <a:pt x="1257300" y="1578769"/>
                </a:cubicBezTo>
                <a:cubicBezTo>
                  <a:pt x="1297722" y="1582003"/>
                  <a:pt x="1338263" y="1583532"/>
                  <a:pt x="1378744" y="1585913"/>
                </a:cubicBezTo>
                <a:cubicBezTo>
                  <a:pt x="1469728" y="1604108"/>
                  <a:pt x="1339709" y="1579315"/>
                  <a:pt x="1485900" y="1600200"/>
                </a:cubicBezTo>
                <a:cubicBezTo>
                  <a:pt x="1495619" y="1601589"/>
                  <a:pt x="1504848" y="1605418"/>
                  <a:pt x="1514475" y="1607344"/>
                </a:cubicBezTo>
                <a:cubicBezTo>
                  <a:pt x="1528678" y="1610185"/>
                  <a:pt x="1542952" y="1612796"/>
                  <a:pt x="1557338" y="1614488"/>
                </a:cubicBezTo>
                <a:cubicBezTo>
                  <a:pt x="1583460" y="1617561"/>
                  <a:pt x="1609725" y="1619250"/>
                  <a:pt x="1635919" y="1621631"/>
                </a:cubicBezTo>
                <a:cubicBezTo>
                  <a:pt x="1704185" y="1635284"/>
                  <a:pt x="1641660" y="1623987"/>
                  <a:pt x="1743075" y="1635919"/>
                </a:cubicBezTo>
                <a:cubicBezTo>
                  <a:pt x="1765364" y="1638541"/>
                  <a:pt x="1829645" y="1649226"/>
                  <a:pt x="1850232" y="1650206"/>
                </a:cubicBezTo>
                <a:cubicBezTo>
                  <a:pt x="1931138" y="1654059"/>
                  <a:pt x="2012157" y="1654969"/>
                  <a:pt x="2093119" y="1657350"/>
                </a:cubicBezTo>
                <a:cubicBezTo>
                  <a:pt x="2175000" y="1673727"/>
                  <a:pt x="2073567" y="1654343"/>
                  <a:pt x="2185988" y="1671638"/>
                </a:cubicBezTo>
                <a:cubicBezTo>
                  <a:pt x="2230040" y="1678415"/>
                  <a:pt x="2216733" y="1680610"/>
                  <a:pt x="2264569" y="1685925"/>
                </a:cubicBezTo>
                <a:cubicBezTo>
                  <a:pt x="2293068" y="1689092"/>
                  <a:pt x="2321719" y="1690688"/>
                  <a:pt x="2350294" y="1693069"/>
                </a:cubicBezTo>
                <a:cubicBezTo>
                  <a:pt x="2449858" y="1712982"/>
                  <a:pt x="2291490" y="1682627"/>
                  <a:pt x="2464594" y="1707356"/>
                </a:cubicBezTo>
                <a:cubicBezTo>
                  <a:pt x="2488634" y="1710790"/>
                  <a:pt x="2511761" y="1720835"/>
                  <a:pt x="2536032" y="1721644"/>
                </a:cubicBezTo>
                <a:lnTo>
                  <a:pt x="2750344" y="1728788"/>
                </a:lnTo>
                <a:cubicBezTo>
                  <a:pt x="2757488" y="1731169"/>
                  <a:pt x="2764470" y="1734105"/>
                  <a:pt x="2771775" y="1735931"/>
                </a:cubicBezTo>
                <a:cubicBezTo>
                  <a:pt x="2813957" y="1746476"/>
                  <a:pt x="2837268" y="1745782"/>
                  <a:pt x="2886075" y="1750219"/>
                </a:cubicBezTo>
                <a:cubicBezTo>
                  <a:pt x="2964520" y="1769831"/>
                  <a:pt x="2839915" y="1740144"/>
                  <a:pt x="2986088" y="1764506"/>
                </a:cubicBezTo>
                <a:cubicBezTo>
                  <a:pt x="3005457" y="1767734"/>
                  <a:pt x="3024609" y="1772585"/>
                  <a:pt x="3043238" y="1778794"/>
                </a:cubicBezTo>
                <a:lnTo>
                  <a:pt x="3107532" y="1800225"/>
                </a:lnTo>
                <a:cubicBezTo>
                  <a:pt x="3114676" y="1802606"/>
                  <a:pt x="3122698" y="1803192"/>
                  <a:pt x="3128963" y="1807369"/>
                </a:cubicBezTo>
                <a:cubicBezTo>
                  <a:pt x="3190386" y="1848316"/>
                  <a:pt x="3112669" y="1799221"/>
                  <a:pt x="3171825" y="1828800"/>
                </a:cubicBezTo>
                <a:cubicBezTo>
                  <a:pt x="3227211" y="1856493"/>
                  <a:pt x="3160829" y="1832280"/>
                  <a:pt x="3214688" y="1850231"/>
                </a:cubicBezTo>
                <a:cubicBezTo>
                  <a:pt x="3263816" y="1882983"/>
                  <a:pt x="3241260" y="1873376"/>
                  <a:pt x="3278982" y="1885950"/>
                </a:cubicBezTo>
                <a:cubicBezTo>
                  <a:pt x="3283744" y="1893094"/>
                  <a:pt x="3286565" y="1902018"/>
                  <a:pt x="3293269" y="1907381"/>
                </a:cubicBezTo>
                <a:cubicBezTo>
                  <a:pt x="3299149" y="1912085"/>
                  <a:pt x="3307965" y="1911157"/>
                  <a:pt x="3314700" y="1914525"/>
                </a:cubicBezTo>
                <a:cubicBezTo>
                  <a:pt x="3370086" y="1942218"/>
                  <a:pt x="3303704" y="1918005"/>
                  <a:pt x="3357563" y="1935956"/>
                </a:cubicBezTo>
                <a:cubicBezTo>
                  <a:pt x="3364707" y="1940719"/>
                  <a:pt x="3371315" y="1946404"/>
                  <a:pt x="3378994" y="1950244"/>
                </a:cubicBezTo>
                <a:cubicBezTo>
                  <a:pt x="3385729" y="1953612"/>
                  <a:pt x="3393842" y="1953731"/>
                  <a:pt x="3400425" y="1957388"/>
                </a:cubicBezTo>
                <a:cubicBezTo>
                  <a:pt x="3474112" y="1998325"/>
                  <a:pt x="3416228" y="1976944"/>
                  <a:pt x="3464719" y="1993106"/>
                </a:cubicBezTo>
                <a:cubicBezTo>
                  <a:pt x="3471863" y="1997869"/>
                  <a:pt x="3478471" y="2003554"/>
                  <a:pt x="3486150" y="2007394"/>
                </a:cubicBezTo>
                <a:cubicBezTo>
                  <a:pt x="3492885" y="2010762"/>
                  <a:pt x="3501702" y="2009834"/>
                  <a:pt x="3507582" y="2014538"/>
                </a:cubicBezTo>
                <a:cubicBezTo>
                  <a:pt x="3514286" y="2019901"/>
                  <a:pt x="3515408" y="2030315"/>
                  <a:pt x="3521869" y="2035969"/>
                </a:cubicBezTo>
                <a:cubicBezTo>
                  <a:pt x="3534792" y="2047277"/>
                  <a:pt x="3550444" y="2055019"/>
                  <a:pt x="3564732" y="2064544"/>
                </a:cubicBezTo>
                <a:lnTo>
                  <a:pt x="3586163" y="2078831"/>
                </a:lnTo>
                <a:lnTo>
                  <a:pt x="3607594" y="2093119"/>
                </a:lnTo>
                <a:cubicBezTo>
                  <a:pt x="3609975" y="2100263"/>
                  <a:pt x="3611370" y="2107815"/>
                  <a:pt x="3614738" y="2114550"/>
                </a:cubicBezTo>
                <a:cubicBezTo>
                  <a:pt x="3618578" y="2122229"/>
                  <a:pt x="3627686" y="2127501"/>
                  <a:pt x="3629025" y="2135981"/>
                </a:cubicBezTo>
                <a:cubicBezTo>
                  <a:pt x="3634979" y="2173688"/>
                  <a:pt x="3632173" y="2212316"/>
                  <a:pt x="3636169" y="2250281"/>
                </a:cubicBezTo>
                <a:cubicBezTo>
                  <a:pt x="3638563" y="2273025"/>
                  <a:pt x="3647647" y="2273237"/>
                  <a:pt x="3657600" y="2293144"/>
                </a:cubicBezTo>
                <a:cubicBezTo>
                  <a:pt x="3660968" y="2299879"/>
                  <a:pt x="3661376" y="2307840"/>
                  <a:pt x="3664744" y="2314575"/>
                </a:cubicBezTo>
                <a:cubicBezTo>
                  <a:pt x="3668584" y="2322254"/>
                  <a:pt x="3672961" y="2329935"/>
                  <a:pt x="3679032" y="2336006"/>
                </a:cubicBezTo>
                <a:cubicBezTo>
                  <a:pt x="3692881" y="2349855"/>
                  <a:pt x="3704463" y="2351627"/>
                  <a:pt x="3721894" y="2357438"/>
                </a:cubicBezTo>
                <a:cubicBezTo>
                  <a:pt x="3750632" y="2352648"/>
                  <a:pt x="3766098" y="2356097"/>
                  <a:pt x="3786188" y="2336006"/>
                </a:cubicBezTo>
                <a:cubicBezTo>
                  <a:pt x="3810457" y="2311736"/>
                  <a:pt x="3789474" y="2300288"/>
                  <a:pt x="3843338" y="2300288"/>
                </a:cubicBezTo>
                <a:lnTo>
                  <a:pt x="3971925" y="23002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5EB02CF-6E6A-4A5C-A0C2-6CA2575F0E77}"/>
              </a:ext>
            </a:extLst>
          </p:cNvPr>
          <p:cNvSpPr/>
          <p:nvPr/>
        </p:nvSpPr>
        <p:spPr>
          <a:xfrm>
            <a:off x="1271588" y="571500"/>
            <a:ext cx="3786187" cy="2593181"/>
          </a:xfrm>
          <a:custGeom>
            <a:avLst/>
            <a:gdLst>
              <a:gd name="connsiteX0" fmla="*/ 3786187 w 3786187"/>
              <a:gd name="connsiteY0" fmla="*/ 2578894 h 2593181"/>
              <a:gd name="connsiteX1" fmla="*/ 3314700 w 3786187"/>
              <a:gd name="connsiteY1" fmla="*/ 2593181 h 2593181"/>
              <a:gd name="connsiteX2" fmla="*/ 3128962 w 3786187"/>
              <a:gd name="connsiteY2" fmla="*/ 2586038 h 2593181"/>
              <a:gd name="connsiteX3" fmla="*/ 3043237 w 3786187"/>
              <a:gd name="connsiteY3" fmla="*/ 2564606 h 2593181"/>
              <a:gd name="connsiteX4" fmla="*/ 3000375 w 3786187"/>
              <a:gd name="connsiteY4" fmla="*/ 2550319 h 2593181"/>
              <a:gd name="connsiteX5" fmla="*/ 2957512 w 3786187"/>
              <a:gd name="connsiteY5" fmla="*/ 2528888 h 2593181"/>
              <a:gd name="connsiteX6" fmla="*/ 2914650 w 3786187"/>
              <a:gd name="connsiteY6" fmla="*/ 2507456 h 2593181"/>
              <a:gd name="connsiteX7" fmla="*/ 2871787 w 3786187"/>
              <a:gd name="connsiteY7" fmla="*/ 2471738 h 2593181"/>
              <a:gd name="connsiteX8" fmla="*/ 2828925 w 3786187"/>
              <a:gd name="connsiteY8" fmla="*/ 2450306 h 2593181"/>
              <a:gd name="connsiteX9" fmla="*/ 2807493 w 3786187"/>
              <a:gd name="connsiteY9" fmla="*/ 2436019 h 2593181"/>
              <a:gd name="connsiteX10" fmla="*/ 2771775 w 3786187"/>
              <a:gd name="connsiteY10" fmla="*/ 2407444 h 2593181"/>
              <a:gd name="connsiteX11" fmla="*/ 2757487 w 3786187"/>
              <a:gd name="connsiteY11" fmla="*/ 2386013 h 2593181"/>
              <a:gd name="connsiteX12" fmla="*/ 2714625 w 3786187"/>
              <a:gd name="connsiteY12" fmla="*/ 2357438 h 2593181"/>
              <a:gd name="connsiteX13" fmla="*/ 2657475 w 3786187"/>
              <a:gd name="connsiteY13" fmla="*/ 2321719 h 2593181"/>
              <a:gd name="connsiteX14" fmla="*/ 2593181 w 3786187"/>
              <a:gd name="connsiteY14" fmla="*/ 2286000 h 2593181"/>
              <a:gd name="connsiteX15" fmla="*/ 2536031 w 3786187"/>
              <a:gd name="connsiteY15" fmla="*/ 2250281 h 2593181"/>
              <a:gd name="connsiteX16" fmla="*/ 2514600 w 3786187"/>
              <a:gd name="connsiteY16" fmla="*/ 2243138 h 2593181"/>
              <a:gd name="connsiteX17" fmla="*/ 2493168 w 3786187"/>
              <a:gd name="connsiteY17" fmla="*/ 2228850 h 2593181"/>
              <a:gd name="connsiteX18" fmla="*/ 2450306 w 3786187"/>
              <a:gd name="connsiteY18" fmla="*/ 2214563 h 2593181"/>
              <a:gd name="connsiteX19" fmla="*/ 2428875 w 3786187"/>
              <a:gd name="connsiteY19" fmla="*/ 2207419 h 2593181"/>
              <a:gd name="connsiteX20" fmla="*/ 2343150 w 3786187"/>
              <a:gd name="connsiteY20" fmla="*/ 2178844 h 2593181"/>
              <a:gd name="connsiteX21" fmla="*/ 2321718 w 3786187"/>
              <a:gd name="connsiteY21" fmla="*/ 2171700 h 2593181"/>
              <a:gd name="connsiteX22" fmla="*/ 2293143 w 3786187"/>
              <a:gd name="connsiteY22" fmla="*/ 2157413 h 2593181"/>
              <a:gd name="connsiteX23" fmla="*/ 2200275 w 3786187"/>
              <a:gd name="connsiteY23" fmla="*/ 2135981 h 2593181"/>
              <a:gd name="connsiteX24" fmla="*/ 2157412 w 3786187"/>
              <a:gd name="connsiteY24" fmla="*/ 2121694 h 2593181"/>
              <a:gd name="connsiteX25" fmla="*/ 2114550 w 3786187"/>
              <a:gd name="connsiteY25" fmla="*/ 2114550 h 2593181"/>
              <a:gd name="connsiteX26" fmla="*/ 2057400 w 3786187"/>
              <a:gd name="connsiteY26" fmla="*/ 2100263 h 2593181"/>
              <a:gd name="connsiteX27" fmla="*/ 2014537 w 3786187"/>
              <a:gd name="connsiteY27" fmla="*/ 2093119 h 2593181"/>
              <a:gd name="connsiteX28" fmla="*/ 1978818 w 3786187"/>
              <a:gd name="connsiteY28" fmla="*/ 2085975 h 2593181"/>
              <a:gd name="connsiteX29" fmla="*/ 1928812 w 3786187"/>
              <a:gd name="connsiteY29" fmla="*/ 2078831 h 2593181"/>
              <a:gd name="connsiteX30" fmla="*/ 1907381 w 3786187"/>
              <a:gd name="connsiteY30" fmla="*/ 2071688 h 2593181"/>
              <a:gd name="connsiteX31" fmla="*/ 1800225 w 3786187"/>
              <a:gd name="connsiteY31" fmla="*/ 2057400 h 2593181"/>
              <a:gd name="connsiteX32" fmla="*/ 1757362 w 3786187"/>
              <a:gd name="connsiteY32" fmla="*/ 2050256 h 2593181"/>
              <a:gd name="connsiteX33" fmla="*/ 1728787 w 3786187"/>
              <a:gd name="connsiteY33" fmla="*/ 2043113 h 2593181"/>
              <a:gd name="connsiteX34" fmla="*/ 1635918 w 3786187"/>
              <a:gd name="connsiteY34" fmla="*/ 2035969 h 2593181"/>
              <a:gd name="connsiteX35" fmla="*/ 1593056 w 3786187"/>
              <a:gd name="connsiteY35" fmla="*/ 2028825 h 2593181"/>
              <a:gd name="connsiteX36" fmla="*/ 1571625 w 3786187"/>
              <a:gd name="connsiteY36" fmla="*/ 2021681 h 2593181"/>
              <a:gd name="connsiteX37" fmla="*/ 1500187 w 3786187"/>
              <a:gd name="connsiteY37" fmla="*/ 2014538 h 2593181"/>
              <a:gd name="connsiteX38" fmla="*/ 1421606 w 3786187"/>
              <a:gd name="connsiteY38" fmla="*/ 2000250 h 2593181"/>
              <a:gd name="connsiteX39" fmla="*/ 1393031 w 3786187"/>
              <a:gd name="connsiteY39" fmla="*/ 1993106 h 2593181"/>
              <a:gd name="connsiteX40" fmla="*/ 1314450 w 3786187"/>
              <a:gd name="connsiteY40" fmla="*/ 1978819 h 2593181"/>
              <a:gd name="connsiteX41" fmla="*/ 1221581 w 3786187"/>
              <a:gd name="connsiteY41" fmla="*/ 1957388 h 2593181"/>
              <a:gd name="connsiteX42" fmla="*/ 1171575 w 3786187"/>
              <a:gd name="connsiteY42" fmla="*/ 1943100 h 2593181"/>
              <a:gd name="connsiteX43" fmla="*/ 1128712 w 3786187"/>
              <a:gd name="connsiteY43" fmla="*/ 1935956 h 2593181"/>
              <a:gd name="connsiteX44" fmla="*/ 1071562 w 3786187"/>
              <a:gd name="connsiteY44" fmla="*/ 1921669 h 2593181"/>
              <a:gd name="connsiteX45" fmla="*/ 1035843 w 3786187"/>
              <a:gd name="connsiteY45" fmla="*/ 1914525 h 2593181"/>
              <a:gd name="connsiteX46" fmla="*/ 964406 w 3786187"/>
              <a:gd name="connsiteY46" fmla="*/ 1893094 h 2593181"/>
              <a:gd name="connsiteX47" fmla="*/ 928687 w 3786187"/>
              <a:gd name="connsiteY47" fmla="*/ 1878806 h 2593181"/>
              <a:gd name="connsiteX48" fmla="*/ 907256 w 3786187"/>
              <a:gd name="connsiteY48" fmla="*/ 1871663 h 2593181"/>
              <a:gd name="connsiteX49" fmla="*/ 878681 w 3786187"/>
              <a:gd name="connsiteY49" fmla="*/ 1864519 h 2593181"/>
              <a:gd name="connsiteX50" fmla="*/ 850106 w 3786187"/>
              <a:gd name="connsiteY50" fmla="*/ 1850231 h 2593181"/>
              <a:gd name="connsiteX51" fmla="*/ 800100 w 3786187"/>
              <a:gd name="connsiteY51" fmla="*/ 1835944 h 2593181"/>
              <a:gd name="connsiteX52" fmla="*/ 771525 w 3786187"/>
              <a:gd name="connsiteY52" fmla="*/ 1821656 h 2593181"/>
              <a:gd name="connsiteX53" fmla="*/ 742950 w 3786187"/>
              <a:gd name="connsiteY53" fmla="*/ 1814513 h 2593181"/>
              <a:gd name="connsiteX54" fmla="*/ 721518 w 3786187"/>
              <a:gd name="connsiteY54" fmla="*/ 1807369 h 2593181"/>
              <a:gd name="connsiteX55" fmla="*/ 700087 w 3786187"/>
              <a:gd name="connsiteY55" fmla="*/ 1793081 h 2593181"/>
              <a:gd name="connsiteX56" fmla="*/ 642937 w 3786187"/>
              <a:gd name="connsiteY56" fmla="*/ 1778794 h 2593181"/>
              <a:gd name="connsiteX57" fmla="*/ 592931 w 3786187"/>
              <a:gd name="connsiteY57" fmla="*/ 1757363 h 2593181"/>
              <a:gd name="connsiteX58" fmla="*/ 564356 w 3786187"/>
              <a:gd name="connsiteY58" fmla="*/ 1735931 h 2593181"/>
              <a:gd name="connsiteX59" fmla="*/ 542925 w 3786187"/>
              <a:gd name="connsiteY59" fmla="*/ 1728788 h 2593181"/>
              <a:gd name="connsiteX60" fmla="*/ 514350 w 3786187"/>
              <a:gd name="connsiteY60" fmla="*/ 1714500 h 2593181"/>
              <a:gd name="connsiteX61" fmla="*/ 492918 w 3786187"/>
              <a:gd name="connsiteY61" fmla="*/ 1707356 h 2593181"/>
              <a:gd name="connsiteX62" fmla="*/ 450056 w 3786187"/>
              <a:gd name="connsiteY62" fmla="*/ 1678781 h 2593181"/>
              <a:gd name="connsiteX63" fmla="*/ 428625 w 3786187"/>
              <a:gd name="connsiteY63" fmla="*/ 1664494 h 2593181"/>
              <a:gd name="connsiteX64" fmla="*/ 407193 w 3786187"/>
              <a:gd name="connsiteY64" fmla="*/ 1650206 h 2593181"/>
              <a:gd name="connsiteX65" fmla="*/ 392906 w 3786187"/>
              <a:gd name="connsiteY65" fmla="*/ 1628775 h 2593181"/>
              <a:gd name="connsiteX66" fmla="*/ 350043 w 3786187"/>
              <a:gd name="connsiteY66" fmla="*/ 1585913 h 2593181"/>
              <a:gd name="connsiteX67" fmla="*/ 321468 w 3786187"/>
              <a:gd name="connsiteY67" fmla="*/ 1543050 h 2593181"/>
              <a:gd name="connsiteX68" fmla="*/ 307181 w 3786187"/>
              <a:gd name="connsiteY68" fmla="*/ 1521619 h 2593181"/>
              <a:gd name="connsiteX69" fmla="*/ 257175 w 3786187"/>
              <a:gd name="connsiteY69" fmla="*/ 1457325 h 2593181"/>
              <a:gd name="connsiteX70" fmla="*/ 228600 w 3786187"/>
              <a:gd name="connsiteY70" fmla="*/ 1414463 h 2593181"/>
              <a:gd name="connsiteX71" fmla="*/ 214312 w 3786187"/>
              <a:gd name="connsiteY71" fmla="*/ 1393031 h 2593181"/>
              <a:gd name="connsiteX72" fmla="*/ 192881 w 3786187"/>
              <a:gd name="connsiteY72" fmla="*/ 1343025 h 2593181"/>
              <a:gd name="connsiteX73" fmla="*/ 185737 w 3786187"/>
              <a:gd name="connsiteY73" fmla="*/ 1321594 h 2593181"/>
              <a:gd name="connsiteX74" fmla="*/ 171450 w 3786187"/>
              <a:gd name="connsiteY74" fmla="*/ 1300163 h 2593181"/>
              <a:gd name="connsiteX75" fmla="*/ 157162 w 3786187"/>
              <a:gd name="connsiteY75" fmla="*/ 1257300 h 2593181"/>
              <a:gd name="connsiteX76" fmla="*/ 150018 w 3786187"/>
              <a:gd name="connsiteY76" fmla="*/ 1235869 h 2593181"/>
              <a:gd name="connsiteX77" fmla="*/ 135731 w 3786187"/>
              <a:gd name="connsiteY77" fmla="*/ 1214438 h 2593181"/>
              <a:gd name="connsiteX78" fmla="*/ 121443 w 3786187"/>
              <a:gd name="connsiteY78" fmla="*/ 1164431 h 2593181"/>
              <a:gd name="connsiteX79" fmla="*/ 114300 w 3786187"/>
              <a:gd name="connsiteY79" fmla="*/ 1143000 h 2593181"/>
              <a:gd name="connsiteX80" fmla="*/ 100012 w 3786187"/>
              <a:gd name="connsiteY80" fmla="*/ 1121569 h 2593181"/>
              <a:gd name="connsiteX81" fmla="*/ 92868 w 3786187"/>
              <a:gd name="connsiteY81" fmla="*/ 1078706 h 2593181"/>
              <a:gd name="connsiteX82" fmla="*/ 85725 w 3786187"/>
              <a:gd name="connsiteY82" fmla="*/ 1057275 h 2593181"/>
              <a:gd name="connsiteX83" fmla="*/ 78581 w 3786187"/>
              <a:gd name="connsiteY83" fmla="*/ 1000125 h 2593181"/>
              <a:gd name="connsiteX84" fmla="*/ 71437 w 3786187"/>
              <a:gd name="connsiteY84" fmla="*/ 971550 h 2593181"/>
              <a:gd name="connsiteX85" fmla="*/ 64293 w 3786187"/>
              <a:gd name="connsiteY85" fmla="*/ 935831 h 2593181"/>
              <a:gd name="connsiteX86" fmla="*/ 57150 w 3786187"/>
              <a:gd name="connsiteY86" fmla="*/ 842963 h 2593181"/>
              <a:gd name="connsiteX87" fmla="*/ 50006 w 3786187"/>
              <a:gd name="connsiteY87" fmla="*/ 792956 h 2593181"/>
              <a:gd name="connsiteX88" fmla="*/ 42862 w 3786187"/>
              <a:gd name="connsiteY88" fmla="*/ 707231 h 2593181"/>
              <a:gd name="connsiteX89" fmla="*/ 35718 w 3786187"/>
              <a:gd name="connsiteY89" fmla="*/ 671513 h 2593181"/>
              <a:gd name="connsiteX90" fmla="*/ 28575 w 3786187"/>
              <a:gd name="connsiteY90" fmla="*/ 628650 h 2593181"/>
              <a:gd name="connsiteX91" fmla="*/ 14287 w 3786187"/>
              <a:gd name="connsiteY91" fmla="*/ 550069 h 2593181"/>
              <a:gd name="connsiteX92" fmla="*/ 7143 w 3786187"/>
              <a:gd name="connsiteY92" fmla="*/ 478631 h 2593181"/>
              <a:gd name="connsiteX93" fmla="*/ 0 w 3786187"/>
              <a:gd name="connsiteY93" fmla="*/ 450056 h 2593181"/>
              <a:gd name="connsiteX94" fmla="*/ 14287 w 3786187"/>
              <a:gd name="connsiteY94" fmla="*/ 192881 h 2593181"/>
              <a:gd name="connsiteX95" fmla="*/ 21431 w 3786187"/>
              <a:gd name="connsiteY95" fmla="*/ 171450 h 2593181"/>
              <a:gd name="connsiteX96" fmla="*/ 28575 w 3786187"/>
              <a:gd name="connsiteY96" fmla="*/ 128588 h 2593181"/>
              <a:gd name="connsiteX97" fmla="*/ 35718 w 3786187"/>
              <a:gd name="connsiteY97" fmla="*/ 107156 h 2593181"/>
              <a:gd name="connsiteX98" fmla="*/ 35718 w 3786187"/>
              <a:gd name="connsiteY98" fmla="*/ 0 h 25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786187" h="2593181">
                <a:moveTo>
                  <a:pt x="3786187" y="2578894"/>
                </a:moveTo>
                <a:cubicBezTo>
                  <a:pt x="3592055" y="2592761"/>
                  <a:pt x="3610598" y="2593181"/>
                  <a:pt x="3314700" y="2593181"/>
                </a:cubicBezTo>
                <a:cubicBezTo>
                  <a:pt x="3252742" y="2593181"/>
                  <a:pt x="3190875" y="2588419"/>
                  <a:pt x="3128962" y="2586038"/>
                </a:cubicBezTo>
                <a:cubicBezTo>
                  <a:pt x="3071240" y="2576417"/>
                  <a:pt x="3099846" y="2583475"/>
                  <a:pt x="3043237" y="2564606"/>
                </a:cubicBezTo>
                <a:cubicBezTo>
                  <a:pt x="3043232" y="2564604"/>
                  <a:pt x="3000379" y="2550322"/>
                  <a:pt x="3000375" y="2550319"/>
                </a:cubicBezTo>
                <a:cubicBezTo>
                  <a:pt x="2972678" y="2531854"/>
                  <a:pt x="2987088" y="2538746"/>
                  <a:pt x="2957512" y="2528888"/>
                </a:cubicBezTo>
                <a:cubicBezTo>
                  <a:pt x="2896108" y="2487950"/>
                  <a:pt x="2973790" y="2537025"/>
                  <a:pt x="2914650" y="2507456"/>
                </a:cubicBezTo>
                <a:cubicBezTo>
                  <a:pt x="2888042" y="2494152"/>
                  <a:pt x="2895488" y="2491489"/>
                  <a:pt x="2871787" y="2471738"/>
                </a:cubicBezTo>
                <a:cubicBezTo>
                  <a:pt x="2841079" y="2446148"/>
                  <a:pt x="2861142" y="2466414"/>
                  <a:pt x="2828925" y="2450306"/>
                </a:cubicBezTo>
                <a:cubicBezTo>
                  <a:pt x="2821246" y="2446466"/>
                  <a:pt x="2814637" y="2440781"/>
                  <a:pt x="2807493" y="2436019"/>
                </a:cubicBezTo>
                <a:cubicBezTo>
                  <a:pt x="2766551" y="2374604"/>
                  <a:pt x="2821066" y="2446877"/>
                  <a:pt x="2771775" y="2407444"/>
                </a:cubicBezTo>
                <a:cubicBezTo>
                  <a:pt x="2765071" y="2402081"/>
                  <a:pt x="2763948" y="2391667"/>
                  <a:pt x="2757487" y="2386013"/>
                </a:cubicBezTo>
                <a:cubicBezTo>
                  <a:pt x="2744564" y="2374706"/>
                  <a:pt x="2714625" y="2357438"/>
                  <a:pt x="2714625" y="2357438"/>
                </a:cubicBezTo>
                <a:cubicBezTo>
                  <a:pt x="2680351" y="2306027"/>
                  <a:pt x="2728885" y="2369325"/>
                  <a:pt x="2657475" y="2321719"/>
                </a:cubicBezTo>
                <a:cubicBezTo>
                  <a:pt x="2608347" y="2288967"/>
                  <a:pt x="2630902" y="2298574"/>
                  <a:pt x="2593181" y="2286000"/>
                </a:cubicBezTo>
                <a:cubicBezTo>
                  <a:pt x="2570539" y="2252039"/>
                  <a:pt x="2587037" y="2267283"/>
                  <a:pt x="2536031" y="2250281"/>
                </a:cubicBezTo>
                <a:lnTo>
                  <a:pt x="2514600" y="2243138"/>
                </a:lnTo>
                <a:cubicBezTo>
                  <a:pt x="2507456" y="2238375"/>
                  <a:pt x="2501014" y="2232337"/>
                  <a:pt x="2493168" y="2228850"/>
                </a:cubicBezTo>
                <a:cubicBezTo>
                  <a:pt x="2479406" y="2222734"/>
                  <a:pt x="2464593" y="2219325"/>
                  <a:pt x="2450306" y="2214563"/>
                </a:cubicBezTo>
                <a:lnTo>
                  <a:pt x="2428875" y="2207419"/>
                </a:lnTo>
                <a:lnTo>
                  <a:pt x="2343150" y="2178844"/>
                </a:lnTo>
                <a:cubicBezTo>
                  <a:pt x="2336006" y="2176463"/>
                  <a:pt x="2328453" y="2175068"/>
                  <a:pt x="2321718" y="2171700"/>
                </a:cubicBezTo>
                <a:cubicBezTo>
                  <a:pt x="2312193" y="2166938"/>
                  <a:pt x="2303246" y="2160781"/>
                  <a:pt x="2293143" y="2157413"/>
                </a:cubicBezTo>
                <a:cubicBezTo>
                  <a:pt x="2212316" y="2130471"/>
                  <a:pt x="2262605" y="2152980"/>
                  <a:pt x="2200275" y="2135981"/>
                </a:cubicBezTo>
                <a:cubicBezTo>
                  <a:pt x="2185745" y="2132018"/>
                  <a:pt x="2172268" y="2124170"/>
                  <a:pt x="2157412" y="2121694"/>
                </a:cubicBezTo>
                <a:cubicBezTo>
                  <a:pt x="2143125" y="2119313"/>
                  <a:pt x="2128713" y="2117585"/>
                  <a:pt x="2114550" y="2114550"/>
                </a:cubicBezTo>
                <a:cubicBezTo>
                  <a:pt x="2095350" y="2110436"/>
                  <a:pt x="2076769" y="2103491"/>
                  <a:pt x="2057400" y="2100263"/>
                </a:cubicBezTo>
                <a:lnTo>
                  <a:pt x="2014537" y="2093119"/>
                </a:lnTo>
                <a:cubicBezTo>
                  <a:pt x="2002591" y="2090947"/>
                  <a:pt x="1990795" y="2087971"/>
                  <a:pt x="1978818" y="2085975"/>
                </a:cubicBezTo>
                <a:cubicBezTo>
                  <a:pt x="1962209" y="2083207"/>
                  <a:pt x="1945481" y="2081212"/>
                  <a:pt x="1928812" y="2078831"/>
                </a:cubicBezTo>
                <a:cubicBezTo>
                  <a:pt x="1921668" y="2076450"/>
                  <a:pt x="1914732" y="2073321"/>
                  <a:pt x="1907381" y="2071688"/>
                </a:cubicBezTo>
                <a:cubicBezTo>
                  <a:pt x="1870112" y="2063406"/>
                  <a:pt x="1838924" y="2062560"/>
                  <a:pt x="1800225" y="2057400"/>
                </a:cubicBezTo>
                <a:cubicBezTo>
                  <a:pt x="1785867" y="2055486"/>
                  <a:pt x="1771565" y="2053097"/>
                  <a:pt x="1757362" y="2050256"/>
                </a:cubicBezTo>
                <a:cubicBezTo>
                  <a:pt x="1747735" y="2048331"/>
                  <a:pt x="1738538" y="2044260"/>
                  <a:pt x="1728787" y="2043113"/>
                </a:cubicBezTo>
                <a:cubicBezTo>
                  <a:pt x="1697952" y="2039485"/>
                  <a:pt x="1666874" y="2038350"/>
                  <a:pt x="1635918" y="2035969"/>
                </a:cubicBezTo>
                <a:cubicBezTo>
                  <a:pt x="1621631" y="2033588"/>
                  <a:pt x="1607195" y="2031967"/>
                  <a:pt x="1593056" y="2028825"/>
                </a:cubicBezTo>
                <a:cubicBezTo>
                  <a:pt x="1585705" y="2027191"/>
                  <a:pt x="1579068" y="2022826"/>
                  <a:pt x="1571625" y="2021681"/>
                </a:cubicBezTo>
                <a:cubicBezTo>
                  <a:pt x="1547972" y="2018042"/>
                  <a:pt x="1524000" y="2016919"/>
                  <a:pt x="1500187" y="2014538"/>
                </a:cubicBezTo>
                <a:cubicBezTo>
                  <a:pt x="1454207" y="1999210"/>
                  <a:pt x="1502383" y="2013713"/>
                  <a:pt x="1421606" y="2000250"/>
                </a:cubicBezTo>
                <a:cubicBezTo>
                  <a:pt x="1411921" y="1998636"/>
                  <a:pt x="1402615" y="1995236"/>
                  <a:pt x="1393031" y="1993106"/>
                </a:cubicBezTo>
                <a:cubicBezTo>
                  <a:pt x="1353349" y="1984288"/>
                  <a:pt x="1357073" y="1986569"/>
                  <a:pt x="1314450" y="1978819"/>
                </a:cubicBezTo>
                <a:cubicBezTo>
                  <a:pt x="1289520" y="1974286"/>
                  <a:pt x="1241923" y="1964169"/>
                  <a:pt x="1221581" y="1957388"/>
                </a:cubicBezTo>
                <a:cubicBezTo>
                  <a:pt x="1201155" y="1950579"/>
                  <a:pt x="1194000" y="1947585"/>
                  <a:pt x="1171575" y="1943100"/>
                </a:cubicBezTo>
                <a:cubicBezTo>
                  <a:pt x="1157372" y="1940259"/>
                  <a:pt x="1142875" y="1938991"/>
                  <a:pt x="1128712" y="1935956"/>
                </a:cubicBezTo>
                <a:cubicBezTo>
                  <a:pt x="1109512" y="1931842"/>
                  <a:pt x="1090817" y="1925520"/>
                  <a:pt x="1071562" y="1921669"/>
                </a:cubicBezTo>
                <a:cubicBezTo>
                  <a:pt x="1059656" y="1919288"/>
                  <a:pt x="1047696" y="1917159"/>
                  <a:pt x="1035843" y="1914525"/>
                </a:cubicBezTo>
                <a:cubicBezTo>
                  <a:pt x="1012165" y="1909263"/>
                  <a:pt x="986660" y="1901996"/>
                  <a:pt x="964406" y="1893094"/>
                </a:cubicBezTo>
                <a:cubicBezTo>
                  <a:pt x="952500" y="1888331"/>
                  <a:pt x="940694" y="1883309"/>
                  <a:pt x="928687" y="1878806"/>
                </a:cubicBezTo>
                <a:cubicBezTo>
                  <a:pt x="921636" y="1876162"/>
                  <a:pt x="914496" y="1873732"/>
                  <a:pt x="907256" y="1871663"/>
                </a:cubicBezTo>
                <a:cubicBezTo>
                  <a:pt x="897816" y="1868966"/>
                  <a:pt x="887874" y="1867966"/>
                  <a:pt x="878681" y="1864519"/>
                </a:cubicBezTo>
                <a:cubicBezTo>
                  <a:pt x="868710" y="1860780"/>
                  <a:pt x="860077" y="1853970"/>
                  <a:pt x="850106" y="1850231"/>
                </a:cubicBezTo>
                <a:cubicBezTo>
                  <a:pt x="801762" y="1832102"/>
                  <a:pt x="840404" y="1853218"/>
                  <a:pt x="800100" y="1835944"/>
                </a:cubicBezTo>
                <a:cubicBezTo>
                  <a:pt x="790312" y="1831749"/>
                  <a:pt x="781496" y="1825395"/>
                  <a:pt x="771525" y="1821656"/>
                </a:cubicBezTo>
                <a:cubicBezTo>
                  <a:pt x="762332" y="1818209"/>
                  <a:pt x="752390" y="1817210"/>
                  <a:pt x="742950" y="1814513"/>
                </a:cubicBezTo>
                <a:cubicBezTo>
                  <a:pt x="735709" y="1812444"/>
                  <a:pt x="728662" y="1809750"/>
                  <a:pt x="721518" y="1807369"/>
                </a:cubicBezTo>
                <a:cubicBezTo>
                  <a:pt x="714374" y="1802606"/>
                  <a:pt x="708156" y="1796015"/>
                  <a:pt x="700087" y="1793081"/>
                </a:cubicBezTo>
                <a:cubicBezTo>
                  <a:pt x="681633" y="1786370"/>
                  <a:pt x="642937" y="1778794"/>
                  <a:pt x="642937" y="1778794"/>
                </a:cubicBezTo>
                <a:cubicBezTo>
                  <a:pt x="564932" y="1726789"/>
                  <a:pt x="685188" y="1803491"/>
                  <a:pt x="592931" y="1757363"/>
                </a:cubicBezTo>
                <a:cubicBezTo>
                  <a:pt x="582282" y="1752038"/>
                  <a:pt x="574694" y="1741838"/>
                  <a:pt x="564356" y="1735931"/>
                </a:cubicBezTo>
                <a:cubicBezTo>
                  <a:pt x="557818" y="1732195"/>
                  <a:pt x="549846" y="1731754"/>
                  <a:pt x="542925" y="1728788"/>
                </a:cubicBezTo>
                <a:cubicBezTo>
                  <a:pt x="533137" y="1724593"/>
                  <a:pt x="524138" y="1718695"/>
                  <a:pt x="514350" y="1714500"/>
                </a:cubicBezTo>
                <a:cubicBezTo>
                  <a:pt x="507428" y="1711534"/>
                  <a:pt x="499501" y="1711013"/>
                  <a:pt x="492918" y="1707356"/>
                </a:cubicBezTo>
                <a:cubicBezTo>
                  <a:pt x="477908" y="1699017"/>
                  <a:pt x="464343" y="1688306"/>
                  <a:pt x="450056" y="1678781"/>
                </a:cubicBezTo>
                <a:lnTo>
                  <a:pt x="428625" y="1664494"/>
                </a:lnTo>
                <a:lnTo>
                  <a:pt x="407193" y="1650206"/>
                </a:lnTo>
                <a:cubicBezTo>
                  <a:pt x="402431" y="1643062"/>
                  <a:pt x="398610" y="1635192"/>
                  <a:pt x="392906" y="1628775"/>
                </a:cubicBezTo>
                <a:cubicBezTo>
                  <a:pt x="379482" y="1613673"/>
                  <a:pt x="361251" y="1602725"/>
                  <a:pt x="350043" y="1585913"/>
                </a:cubicBezTo>
                <a:lnTo>
                  <a:pt x="321468" y="1543050"/>
                </a:lnTo>
                <a:cubicBezTo>
                  <a:pt x="316706" y="1535906"/>
                  <a:pt x="313252" y="1527690"/>
                  <a:pt x="307181" y="1521619"/>
                </a:cubicBezTo>
                <a:cubicBezTo>
                  <a:pt x="273607" y="1488045"/>
                  <a:pt x="291356" y="1508596"/>
                  <a:pt x="257175" y="1457325"/>
                </a:cubicBezTo>
                <a:lnTo>
                  <a:pt x="228600" y="1414463"/>
                </a:lnTo>
                <a:cubicBezTo>
                  <a:pt x="223837" y="1407319"/>
                  <a:pt x="217027" y="1401176"/>
                  <a:pt x="214312" y="1393031"/>
                </a:cubicBezTo>
                <a:cubicBezTo>
                  <a:pt x="197558" y="1342771"/>
                  <a:pt x="219363" y="1404818"/>
                  <a:pt x="192881" y="1343025"/>
                </a:cubicBezTo>
                <a:cubicBezTo>
                  <a:pt x="189915" y="1336104"/>
                  <a:pt x="189105" y="1328329"/>
                  <a:pt x="185737" y="1321594"/>
                </a:cubicBezTo>
                <a:cubicBezTo>
                  <a:pt x="181897" y="1313915"/>
                  <a:pt x="174937" y="1308009"/>
                  <a:pt x="171450" y="1300163"/>
                </a:cubicBezTo>
                <a:cubicBezTo>
                  <a:pt x="165333" y="1286400"/>
                  <a:pt x="161925" y="1271588"/>
                  <a:pt x="157162" y="1257300"/>
                </a:cubicBezTo>
                <a:cubicBezTo>
                  <a:pt x="154781" y="1250156"/>
                  <a:pt x="154195" y="1242134"/>
                  <a:pt x="150018" y="1235869"/>
                </a:cubicBezTo>
                <a:cubicBezTo>
                  <a:pt x="145256" y="1228725"/>
                  <a:pt x="139571" y="1222117"/>
                  <a:pt x="135731" y="1214438"/>
                </a:cubicBezTo>
                <a:cubicBezTo>
                  <a:pt x="130022" y="1203020"/>
                  <a:pt x="124495" y="1175112"/>
                  <a:pt x="121443" y="1164431"/>
                </a:cubicBezTo>
                <a:cubicBezTo>
                  <a:pt x="119374" y="1157191"/>
                  <a:pt x="117668" y="1149735"/>
                  <a:pt x="114300" y="1143000"/>
                </a:cubicBezTo>
                <a:cubicBezTo>
                  <a:pt x="110460" y="1135321"/>
                  <a:pt x="104775" y="1128713"/>
                  <a:pt x="100012" y="1121569"/>
                </a:cubicBezTo>
                <a:cubicBezTo>
                  <a:pt x="97631" y="1107281"/>
                  <a:pt x="96010" y="1092846"/>
                  <a:pt x="92868" y="1078706"/>
                </a:cubicBezTo>
                <a:cubicBezTo>
                  <a:pt x="91235" y="1071355"/>
                  <a:pt x="87072" y="1064684"/>
                  <a:pt x="85725" y="1057275"/>
                </a:cubicBezTo>
                <a:cubicBezTo>
                  <a:pt x="82291" y="1038386"/>
                  <a:pt x="81737" y="1019062"/>
                  <a:pt x="78581" y="1000125"/>
                </a:cubicBezTo>
                <a:cubicBezTo>
                  <a:pt x="76967" y="990440"/>
                  <a:pt x="73567" y="981134"/>
                  <a:pt x="71437" y="971550"/>
                </a:cubicBezTo>
                <a:cubicBezTo>
                  <a:pt x="68803" y="959697"/>
                  <a:pt x="66674" y="947737"/>
                  <a:pt x="64293" y="935831"/>
                </a:cubicBezTo>
                <a:cubicBezTo>
                  <a:pt x="61912" y="904875"/>
                  <a:pt x="60239" y="873856"/>
                  <a:pt x="57150" y="842963"/>
                </a:cubicBezTo>
                <a:cubicBezTo>
                  <a:pt x="55475" y="826208"/>
                  <a:pt x="51769" y="809702"/>
                  <a:pt x="50006" y="792956"/>
                </a:cubicBezTo>
                <a:cubicBezTo>
                  <a:pt x="47004" y="764440"/>
                  <a:pt x="46212" y="735709"/>
                  <a:pt x="42862" y="707231"/>
                </a:cubicBezTo>
                <a:cubicBezTo>
                  <a:pt x="41443" y="695172"/>
                  <a:pt x="37890" y="683459"/>
                  <a:pt x="35718" y="671513"/>
                </a:cubicBezTo>
                <a:cubicBezTo>
                  <a:pt x="33127" y="657262"/>
                  <a:pt x="30777" y="642966"/>
                  <a:pt x="28575" y="628650"/>
                </a:cubicBezTo>
                <a:cubicBezTo>
                  <a:pt x="18338" y="562107"/>
                  <a:pt x="26509" y="598954"/>
                  <a:pt x="14287" y="550069"/>
                </a:cubicBezTo>
                <a:cubicBezTo>
                  <a:pt x="11906" y="526256"/>
                  <a:pt x="10527" y="502322"/>
                  <a:pt x="7143" y="478631"/>
                </a:cubicBezTo>
                <a:cubicBezTo>
                  <a:pt x="5755" y="468912"/>
                  <a:pt x="0" y="459874"/>
                  <a:pt x="0" y="450056"/>
                </a:cubicBezTo>
                <a:cubicBezTo>
                  <a:pt x="0" y="431773"/>
                  <a:pt x="10138" y="230221"/>
                  <a:pt x="14287" y="192881"/>
                </a:cubicBezTo>
                <a:cubicBezTo>
                  <a:pt x="15119" y="185397"/>
                  <a:pt x="19797" y="178801"/>
                  <a:pt x="21431" y="171450"/>
                </a:cubicBezTo>
                <a:cubicBezTo>
                  <a:pt x="24573" y="157311"/>
                  <a:pt x="25433" y="142728"/>
                  <a:pt x="28575" y="128588"/>
                </a:cubicBezTo>
                <a:cubicBezTo>
                  <a:pt x="30208" y="121237"/>
                  <a:pt x="35300" y="114675"/>
                  <a:pt x="35718" y="107156"/>
                </a:cubicBezTo>
                <a:cubicBezTo>
                  <a:pt x="37699" y="71492"/>
                  <a:pt x="35718" y="35719"/>
                  <a:pt x="357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7C3302-78C7-4C8C-A813-F67DDF8F58C4}"/>
              </a:ext>
            </a:extLst>
          </p:cNvPr>
          <p:cNvSpPr/>
          <p:nvPr/>
        </p:nvSpPr>
        <p:spPr>
          <a:xfrm>
            <a:off x="900113" y="635794"/>
            <a:ext cx="4150518" cy="2135981"/>
          </a:xfrm>
          <a:custGeom>
            <a:avLst/>
            <a:gdLst>
              <a:gd name="connsiteX0" fmla="*/ 4150518 w 4150518"/>
              <a:gd name="connsiteY0" fmla="*/ 2135981 h 2135981"/>
              <a:gd name="connsiteX1" fmla="*/ 4014787 w 4150518"/>
              <a:gd name="connsiteY1" fmla="*/ 2121694 h 2135981"/>
              <a:gd name="connsiteX2" fmla="*/ 3986212 w 4150518"/>
              <a:gd name="connsiteY2" fmla="*/ 2114550 h 2135981"/>
              <a:gd name="connsiteX3" fmla="*/ 3964781 w 4150518"/>
              <a:gd name="connsiteY3" fmla="*/ 2107406 h 2135981"/>
              <a:gd name="connsiteX4" fmla="*/ 3914775 w 4150518"/>
              <a:gd name="connsiteY4" fmla="*/ 2100262 h 2135981"/>
              <a:gd name="connsiteX5" fmla="*/ 3821906 w 4150518"/>
              <a:gd name="connsiteY5" fmla="*/ 2078831 h 2135981"/>
              <a:gd name="connsiteX6" fmla="*/ 3743325 w 4150518"/>
              <a:gd name="connsiteY6" fmla="*/ 2064544 h 2135981"/>
              <a:gd name="connsiteX7" fmla="*/ 3693318 w 4150518"/>
              <a:gd name="connsiteY7" fmla="*/ 2050256 h 2135981"/>
              <a:gd name="connsiteX8" fmla="*/ 3657600 w 4150518"/>
              <a:gd name="connsiteY8" fmla="*/ 2043112 h 2135981"/>
              <a:gd name="connsiteX9" fmla="*/ 3614737 w 4150518"/>
              <a:gd name="connsiteY9" fmla="*/ 2028825 h 2135981"/>
              <a:gd name="connsiteX10" fmla="*/ 3586162 w 4150518"/>
              <a:gd name="connsiteY10" fmla="*/ 2021681 h 2135981"/>
              <a:gd name="connsiteX11" fmla="*/ 3564731 w 4150518"/>
              <a:gd name="connsiteY11" fmla="*/ 2014537 h 2135981"/>
              <a:gd name="connsiteX12" fmla="*/ 3529012 w 4150518"/>
              <a:gd name="connsiteY12" fmla="*/ 2007394 h 2135981"/>
              <a:gd name="connsiteX13" fmla="*/ 3471862 w 4150518"/>
              <a:gd name="connsiteY13" fmla="*/ 1993106 h 2135981"/>
              <a:gd name="connsiteX14" fmla="*/ 3450431 w 4150518"/>
              <a:gd name="connsiteY14" fmla="*/ 1978819 h 2135981"/>
              <a:gd name="connsiteX15" fmla="*/ 3421856 w 4150518"/>
              <a:gd name="connsiteY15" fmla="*/ 1971675 h 2135981"/>
              <a:gd name="connsiteX16" fmla="*/ 3378993 w 4150518"/>
              <a:gd name="connsiteY16" fmla="*/ 1957387 h 2135981"/>
              <a:gd name="connsiteX17" fmla="*/ 3357562 w 4150518"/>
              <a:gd name="connsiteY17" fmla="*/ 1950244 h 2135981"/>
              <a:gd name="connsiteX18" fmla="*/ 3336131 w 4150518"/>
              <a:gd name="connsiteY18" fmla="*/ 1935956 h 2135981"/>
              <a:gd name="connsiteX19" fmla="*/ 3307556 w 4150518"/>
              <a:gd name="connsiteY19" fmla="*/ 1928812 h 2135981"/>
              <a:gd name="connsiteX20" fmla="*/ 3264693 w 4150518"/>
              <a:gd name="connsiteY20" fmla="*/ 1914525 h 2135981"/>
              <a:gd name="connsiteX21" fmla="*/ 3200400 w 4150518"/>
              <a:gd name="connsiteY21" fmla="*/ 1893094 h 2135981"/>
              <a:gd name="connsiteX22" fmla="*/ 3157537 w 4150518"/>
              <a:gd name="connsiteY22" fmla="*/ 1878806 h 2135981"/>
              <a:gd name="connsiteX23" fmla="*/ 3128962 w 4150518"/>
              <a:gd name="connsiteY23" fmla="*/ 1864519 h 2135981"/>
              <a:gd name="connsiteX24" fmla="*/ 3086100 w 4150518"/>
              <a:gd name="connsiteY24" fmla="*/ 1850231 h 2135981"/>
              <a:gd name="connsiteX25" fmla="*/ 3021806 w 4150518"/>
              <a:gd name="connsiteY25" fmla="*/ 1821656 h 2135981"/>
              <a:gd name="connsiteX26" fmla="*/ 3000375 w 4150518"/>
              <a:gd name="connsiteY26" fmla="*/ 1814512 h 2135981"/>
              <a:gd name="connsiteX27" fmla="*/ 2978943 w 4150518"/>
              <a:gd name="connsiteY27" fmla="*/ 1800225 h 2135981"/>
              <a:gd name="connsiteX28" fmla="*/ 2936081 w 4150518"/>
              <a:gd name="connsiteY28" fmla="*/ 1785937 h 2135981"/>
              <a:gd name="connsiteX29" fmla="*/ 2893218 w 4150518"/>
              <a:gd name="connsiteY29" fmla="*/ 1764506 h 2135981"/>
              <a:gd name="connsiteX30" fmla="*/ 2871787 w 4150518"/>
              <a:gd name="connsiteY30" fmla="*/ 1750219 h 2135981"/>
              <a:gd name="connsiteX31" fmla="*/ 2850356 w 4150518"/>
              <a:gd name="connsiteY31" fmla="*/ 1743075 h 2135981"/>
              <a:gd name="connsiteX32" fmla="*/ 2828925 w 4150518"/>
              <a:gd name="connsiteY32" fmla="*/ 1728787 h 2135981"/>
              <a:gd name="connsiteX33" fmla="*/ 2757487 w 4150518"/>
              <a:gd name="connsiteY33" fmla="*/ 1707356 h 2135981"/>
              <a:gd name="connsiteX34" fmla="*/ 2714625 w 4150518"/>
              <a:gd name="connsiteY34" fmla="*/ 1685925 h 2135981"/>
              <a:gd name="connsiteX35" fmla="*/ 2671762 w 4150518"/>
              <a:gd name="connsiteY35" fmla="*/ 1664494 h 2135981"/>
              <a:gd name="connsiteX36" fmla="*/ 2621756 w 4150518"/>
              <a:gd name="connsiteY36" fmla="*/ 1643062 h 2135981"/>
              <a:gd name="connsiteX37" fmla="*/ 2600325 w 4150518"/>
              <a:gd name="connsiteY37" fmla="*/ 1628775 h 2135981"/>
              <a:gd name="connsiteX38" fmla="*/ 2557462 w 4150518"/>
              <a:gd name="connsiteY38" fmla="*/ 1614487 h 2135981"/>
              <a:gd name="connsiteX39" fmla="*/ 2536031 w 4150518"/>
              <a:gd name="connsiteY39" fmla="*/ 1607344 h 2135981"/>
              <a:gd name="connsiteX40" fmla="*/ 2493168 w 4150518"/>
              <a:gd name="connsiteY40" fmla="*/ 1585912 h 2135981"/>
              <a:gd name="connsiteX41" fmla="*/ 2471737 w 4150518"/>
              <a:gd name="connsiteY41" fmla="*/ 1571625 h 2135981"/>
              <a:gd name="connsiteX42" fmla="*/ 2450306 w 4150518"/>
              <a:gd name="connsiteY42" fmla="*/ 1564481 h 2135981"/>
              <a:gd name="connsiteX43" fmla="*/ 2428875 w 4150518"/>
              <a:gd name="connsiteY43" fmla="*/ 1550194 h 2135981"/>
              <a:gd name="connsiteX44" fmla="*/ 2386012 w 4150518"/>
              <a:gd name="connsiteY44" fmla="*/ 1535906 h 2135981"/>
              <a:gd name="connsiteX45" fmla="*/ 2343150 w 4150518"/>
              <a:gd name="connsiteY45" fmla="*/ 1514475 h 2135981"/>
              <a:gd name="connsiteX46" fmla="*/ 2293143 w 4150518"/>
              <a:gd name="connsiteY46" fmla="*/ 1493044 h 2135981"/>
              <a:gd name="connsiteX47" fmla="*/ 2271712 w 4150518"/>
              <a:gd name="connsiteY47" fmla="*/ 1478756 h 2135981"/>
              <a:gd name="connsiteX48" fmla="*/ 2228850 w 4150518"/>
              <a:gd name="connsiteY48" fmla="*/ 1457325 h 2135981"/>
              <a:gd name="connsiteX49" fmla="*/ 2207418 w 4150518"/>
              <a:gd name="connsiteY49" fmla="*/ 1435894 h 2135981"/>
              <a:gd name="connsiteX50" fmla="*/ 2164556 w 4150518"/>
              <a:gd name="connsiteY50" fmla="*/ 1421606 h 2135981"/>
              <a:gd name="connsiteX51" fmla="*/ 2100262 w 4150518"/>
              <a:gd name="connsiteY51" fmla="*/ 1378744 h 2135981"/>
              <a:gd name="connsiteX52" fmla="*/ 2057400 w 4150518"/>
              <a:gd name="connsiteY52" fmla="*/ 1350169 h 2135981"/>
              <a:gd name="connsiteX53" fmla="*/ 2035968 w 4150518"/>
              <a:gd name="connsiteY53" fmla="*/ 1343025 h 2135981"/>
              <a:gd name="connsiteX54" fmla="*/ 2014537 w 4150518"/>
              <a:gd name="connsiteY54" fmla="*/ 1328737 h 2135981"/>
              <a:gd name="connsiteX55" fmla="*/ 1993106 w 4150518"/>
              <a:gd name="connsiteY55" fmla="*/ 1321594 h 2135981"/>
              <a:gd name="connsiteX56" fmla="*/ 1950243 w 4150518"/>
              <a:gd name="connsiteY56" fmla="*/ 1293019 h 2135981"/>
              <a:gd name="connsiteX57" fmla="*/ 1928812 w 4150518"/>
              <a:gd name="connsiteY57" fmla="*/ 1285875 h 2135981"/>
              <a:gd name="connsiteX58" fmla="*/ 1885950 w 4150518"/>
              <a:gd name="connsiteY58" fmla="*/ 1257300 h 2135981"/>
              <a:gd name="connsiteX59" fmla="*/ 1864518 w 4150518"/>
              <a:gd name="connsiteY59" fmla="*/ 1250156 h 2135981"/>
              <a:gd name="connsiteX60" fmla="*/ 1821656 w 4150518"/>
              <a:gd name="connsiteY60" fmla="*/ 1221581 h 2135981"/>
              <a:gd name="connsiteX61" fmla="*/ 1800225 w 4150518"/>
              <a:gd name="connsiteY61" fmla="*/ 1214437 h 2135981"/>
              <a:gd name="connsiteX62" fmla="*/ 1735931 w 4150518"/>
              <a:gd name="connsiteY62" fmla="*/ 1178719 h 2135981"/>
              <a:gd name="connsiteX63" fmla="*/ 1693068 w 4150518"/>
              <a:gd name="connsiteY63" fmla="*/ 1157287 h 2135981"/>
              <a:gd name="connsiteX64" fmla="*/ 1671637 w 4150518"/>
              <a:gd name="connsiteY64" fmla="*/ 1143000 h 2135981"/>
              <a:gd name="connsiteX65" fmla="*/ 1628775 w 4150518"/>
              <a:gd name="connsiteY65" fmla="*/ 1128712 h 2135981"/>
              <a:gd name="connsiteX66" fmla="*/ 1585912 w 4150518"/>
              <a:gd name="connsiteY66" fmla="*/ 1107281 h 2135981"/>
              <a:gd name="connsiteX67" fmla="*/ 1564481 w 4150518"/>
              <a:gd name="connsiteY67" fmla="*/ 1092994 h 2135981"/>
              <a:gd name="connsiteX68" fmla="*/ 1543050 w 4150518"/>
              <a:gd name="connsiteY68" fmla="*/ 1085850 h 2135981"/>
              <a:gd name="connsiteX69" fmla="*/ 1521618 w 4150518"/>
              <a:gd name="connsiteY69" fmla="*/ 1071562 h 2135981"/>
              <a:gd name="connsiteX70" fmla="*/ 1478756 w 4150518"/>
              <a:gd name="connsiteY70" fmla="*/ 1057275 h 2135981"/>
              <a:gd name="connsiteX71" fmla="*/ 1435893 w 4150518"/>
              <a:gd name="connsiteY71" fmla="*/ 1035844 h 2135981"/>
              <a:gd name="connsiteX72" fmla="*/ 1385887 w 4150518"/>
              <a:gd name="connsiteY72" fmla="*/ 1007269 h 2135981"/>
              <a:gd name="connsiteX73" fmla="*/ 1364456 w 4150518"/>
              <a:gd name="connsiteY73" fmla="*/ 992981 h 2135981"/>
              <a:gd name="connsiteX74" fmla="*/ 1343025 w 4150518"/>
              <a:gd name="connsiteY74" fmla="*/ 985837 h 2135981"/>
              <a:gd name="connsiteX75" fmla="*/ 1278731 w 4150518"/>
              <a:gd name="connsiteY75" fmla="*/ 950119 h 2135981"/>
              <a:gd name="connsiteX76" fmla="*/ 1235868 w 4150518"/>
              <a:gd name="connsiteY76" fmla="*/ 921544 h 2135981"/>
              <a:gd name="connsiteX77" fmla="*/ 1214437 w 4150518"/>
              <a:gd name="connsiteY77" fmla="*/ 914400 h 2135981"/>
              <a:gd name="connsiteX78" fmla="*/ 1193006 w 4150518"/>
              <a:gd name="connsiteY78" fmla="*/ 900112 h 2135981"/>
              <a:gd name="connsiteX79" fmla="*/ 1150143 w 4150518"/>
              <a:gd name="connsiteY79" fmla="*/ 885825 h 2135981"/>
              <a:gd name="connsiteX80" fmla="*/ 1064418 w 4150518"/>
              <a:gd name="connsiteY80" fmla="*/ 857250 h 2135981"/>
              <a:gd name="connsiteX81" fmla="*/ 1000125 w 4150518"/>
              <a:gd name="connsiteY81" fmla="*/ 835819 h 2135981"/>
              <a:gd name="connsiteX82" fmla="*/ 957262 w 4150518"/>
              <a:gd name="connsiteY82" fmla="*/ 821531 h 2135981"/>
              <a:gd name="connsiteX83" fmla="*/ 935831 w 4150518"/>
              <a:gd name="connsiteY83" fmla="*/ 807244 h 2135981"/>
              <a:gd name="connsiteX84" fmla="*/ 892968 w 4150518"/>
              <a:gd name="connsiteY84" fmla="*/ 792956 h 2135981"/>
              <a:gd name="connsiteX85" fmla="*/ 828675 w 4150518"/>
              <a:gd name="connsiteY85" fmla="*/ 771525 h 2135981"/>
              <a:gd name="connsiteX86" fmla="*/ 721518 w 4150518"/>
              <a:gd name="connsiteY86" fmla="*/ 735806 h 2135981"/>
              <a:gd name="connsiteX87" fmla="*/ 678656 w 4150518"/>
              <a:gd name="connsiteY87" fmla="*/ 721519 h 2135981"/>
              <a:gd name="connsiteX88" fmla="*/ 621506 w 4150518"/>
              <a:gd name="connsiteY88" fmla="*/ 707231 h 2135981"/>
              <a:gd name="connsiteX89" fmla="*/ 592931 w 4150518"/>
              <a:gd name="connsiteY89" fmla="*/ 700087 h 2135981"/>
              <a:gd name="connsiteX90" fmla="*/ 550068 w 4150518"/>
              <a:gd name="connsiteY90" fmla="*/ 685800 h 2135981"/>
              <a:gd name="connsiteX91" fmla="*/ 478631 w 4150518"/>
              <a:gd name="connsiteY91" fmla="*/ 664369 h 2135981"/>
              <a:gd name="connsiteX92" fmla="*/ 435768 w 4150518"/>
              <a:gd name="connsiteY92" fmla="*/ 650081 h 2135981"/>
              <a:gd name="connsiteX93" fmla="*/ 407193 w 4150518"/>
              <a:gd name="connsiteY93" fmla="*/ 642937 h 2135981"/>
              <a:gd name="connsiteX94" fmla="*/ 342900 w 4150518"/>
              <a:gd name="connsiteY94" fmla="*/ 621506 h 2135981"/>
              <a:gd name="connsiteX95" fmla="*/ 321468 w 4150518"/>
              <a:gd name="connsiteY95" fmla="*/ 614362 h 2135981"/>
              <a:gd name="connsiteX96" fmla="*/ 300037 w 4150518"/>
              <a:gd name="connsiteY96" fmla="*/ 607219 h 2135981"/>
              <a:gd name="connsiteX97" fmla="*/ 257175 w 4150518"/>
              <a:gd name="connsiteY97" fmla="*/ 578644 h 2135981"/>
              <a:gd name="connsiteX98" fmla="*/ 214312 w 4150518"/>
              <a:gd name="connsiteY98" fmla="*/ 564356 h 2135981"/>
              <a:gd name="connsiteX99" fmla="*/ 150018 w 4150518"/>
              <a:gd name="connsiteY99" fmla="*/ 521494 h 2135981"/>
              <a:gd name="connsiteX100" fmla="*/ 128587 w 4150518"/>
              <a:gd name="connsiteY100" fmla="*/ 507206 h 2135981"/>
              <a:gd name="connsiteX101" fmla="*/ 64293 w 4150518"/>
              <a:gd name="connsiteY101" fmla="*/ 471487 h 2135981"/>
              <a:gd name="connsiteX102" fmla="*/ 42862 w 4150518"/>
              <a:gd name="connsiteY102" fmla="*/ 457200 h 2135981"/>
              <a:gd name="connsiteX103" fmla="*/ 14287 w 4150518"/>
              <a:gd name="connsiteY103" fmla="*/ 371475 h 2135981"/>
              <a:gd name="connsiteX104" fmla="*/ 7143 w 4150518"/>
              <a:gd name="connsiteY104" fmla="*/ 350044 h 2135981"/>
              <a:gd name="connsiteX105" fmla="*/ 0 w 4150518"/>
              <a:gd name="connsiteY105" fmla="*/ 328612 h 2135981"/>
              <a:gd name="connsiteX106" fmla="*/ 7143 w 4150518"/>
              <a:gd name="connsiteY106" fmla="*/ 250031 h 2135981"/>
              <a:gd name="connsiteX107" fmla="*/ 14287 w 4150518"/>
              <a:gd name="connsiteY107" fmla="*/ 228600 h 2135981"/>
              <a:gd name="connsiteX108" fmla="*/ 21431 w 4150518"/>
              <a:gd name="connsiteY108" fmla="*/ 200025 h 2135981"/>
              <a:gd name="connsiteX109" fmla="*/ 42862 w 4150518"/>
              <a:gd name="connsiteY109" fmla="*/ 135731 h 2135981"/>
              <a:gd name="connsiteX110" fmla="*/ 50006 w 4150518"/>
              <a:gd name="connsiteY110" fmla="*/ 114300 h 2135981"/>
              <a:gd name="connsiteX111" fmla="*/ 57150 w 4150518"/>
              <a:gd name="connsiteY111" fmla="*/ 92869 h 2135981"/>
              <a:gd name="connsiteX112" fmla="*/ 85725 w 4150518"/>
              <a:gd name="connsiteY112" fmla="*/ 50006 h 2135981"/>
              <a:gd name="connsiteX113" fmla="*/ 92868 w 4150518"/>
              <a:gd name="connsiteY113" fmla="*/ 0 h 213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518" h="2135981">
                <a:moveTo>
                  <a:pt x="4150518" y="2135981"/>
                </a:moveTo>
                <a:cubicBezTo>
                  <a:pt x="4085888" y="2131009"/>
                  <a:pt x="4068364" y="2132409"/>
                  <a:pt x="4014787" y="2121694"/>
                </a:cubicBezTo>
                <a:cubicBezTo>
                  <a:pt x="4005159" y="2119769"/>
                  <a:pt x="3995652" y="2117247"/>
                  <a:pt x="3986212" y="2114550"/>
                </a:cubicBezTo>
                <a:cubicBezTo>
                  <a:pt x="3978972" y="2112481"/>
                  <a:pt x="3972165" y="2108883"/>
                  <a:pt x="3964781" y="2107406"/>
                </a:cubicBezTo>
                <a:cubicBezTo>
                  <a:pt x="3948270" y="2104104"/>
                  <a:pt x="3931444" y="2102643"/>
                  <a:pt x="3914775" y="2100262"/>
                </a:cubicBezTo>
                <a:cubicBezTo>
                  <a:pt x="3855938" y="2080651"/>
                  <a:pt x="3886821" y="2088105"/>
                  <a:pt x="3821906" y="2078831"/>
                </a:cubicBezTo>
                <a:cubicBezTo>
                  <a:pt x="3775925" y="2063503"/>
                  <a:pt x="3824103" y="2078007"/>
                  <a:pt x="3743325" y="2064544"/>
                </a:cubicBezTo>
                <a:cubicBezTo>
                  <a:pt x="3703249" y="2057865"/>
                  <a:pt x="3727282" y="2058747"/>
                  <a:pt x="3693318" y="2050256"/>
                </a:cubicBezTo>
                <a:cubicBezTo>
                  <a:pt x="3681539" y="2047311"/>
                  <a:pt x="3669314" y="2046307"/>
                  <a:pt x="3657600" y="2043112"/>
                </a:cubicBezTo>
                <a:cubicBezTo>
                  <a:pt x="3643070" y="2039149"/>
                  <a:pt x="3629348" y="2032478"/>
                  <a:pt x="3614737" y="2028825"/>
                </a:cubicBezTo>
                <a:cubicBezTo>
                  <a:pt x="3605212" y="2026444"/>
                  <a:pt x="3595602" y="2024378"/>
                  <a:pt x="3586162" y="2021681"/>
                </a:cubicBezTo>
                <a:cubicBezTo>
                  <a:pt x="3578922" y="2019612"/>
                  <a:pt x="3572036" y="2016363"/>
                  <a:pt x="3564731" y="2014537"/>
                </a:cubicBezTo>
                <a:cubicBezTo>
                  <a:pt x="3552951" y="2011592"/>
                  <a:pt x="3540843" y="2010124"/>
                  <a:pt x="3529012" y="2007394"/>
                </a:cubicBezTo>
                <a:cubicBezTo>
                  <a:pt x="3509879" y="2002979"/>
                  <a:pt x="3471862" y="1993106"/>
                  <a:pt x="3471862" y="1993106"/>
                </a:cubicBezTo>
                <a:cubicBezTo>
                  <a:pt x="3464718" y="1988344"/>
                  <a:pt x="3458322" y="1982201"/>
                  <a:pt x="3450431" y="1978819"/>
                </a:cubicBezTo>
                <a:cubicBezTo>
                  <a:pt x="3441407" y="1974951"/>
                  <a:pt x="3431260" y="1974496"/>
                  <a:pt x="3421856" y="1971675"/>
                </a:cubicBezTo>
                <a:cubicBezTo>
                  <a:pt x="3407431" y="1967347"/>
                  <a:pt x="3393281" y="1962149"/>
                  <a:pt x="3378993" y="1957387"/>
                </a:cubicBezTo>
                <a:lnTo>
                  <a:pt x="3357562" y="1950244"/>
                </a:lnTo>
                <a:cubicBezTo>
                  <a:pt x="3350418" y="1945481"/>
                  <a:pt x="3344022" y="1939338"/>
                  <a:pt x="3336131" y="1935956"/>
                </a:cubicBezTo>
                <a:cubicBezTo>
                  <a:pt x="3327107" y="1932088"/>
                  <a:pt x="3316960" y="1931633"/>
                  <a:pt x="3307556" y="1928812"/>
                </a:cubicBezTo>
                <a:cubicBezTo>
                  <a:pt x="3293131" y="1924484"/>
                  <a:pt x="3278981" y="1919287"/>
                  <a:pt x="3264693" y="1914525"/>
                </a:cubicBezTo>
                <a:lnTo>
                  <a:pt x="3200400" y="1893094"/>
                </a:lnTo>
                <a:cubicBezTo>
                  <a:pt x="3200398" y="1893093"/>
                  <a:pt x="3157540" y="1878807"/>
                  <a:pt x="3157537" y="1878806"/>
                </a:cubicBezTo>
                <a:cubicBezTo>
                  <a:pt x="3148012" y="1874044"/>
                  <a:pt x="3138850" y="1868474"/>
                  <a:pt x="3128962" y="1864519"/>
                </a:cubicBezTo>
                <a:cubicBezTo>
                  <a:pt x="3114979" y="1858926"/>
                  <a:pt x="3098631" y="1858585"/>
                  <a:pt x="3086100" y="1850231"/>
                </a:cubicBezTo>
                <a:cubicBezTo>
                  <a:pt x="3052137" y="1827590"/>
                  <a:pt x="3072813" y="1838659"/>
                  <a:pt x="3021806" y="1821656"/>
                </a:cubicBezTo>
                <a:cubicBezTo>
                  <a:pt x="3014662" y="1819275"/>
                  <a:pt x="3006641" y="1818689"/>
                  <a:pt x="3000375" y="1814512"/>
                </a:cubicBezTo>
                <a:cubicBezTo>
                  <a:pt x="2993231" y="1809750"/>
                  <a:pt x="2986789" y="1803712"/>
                  <a:pt x="2978943" y="1800225"/>
                </a:cubicBezTo>
                <a:cubicBezTo>
                  <a:pt x="2965181" y="1794108"/>
                  <a:pt x="2948612" y="1794291"/>
                  <a:pt x="2936081" y="1785937"/>
                </a:cubicBezTo>
                <a:cubicBezTo>
                  <a:pt x="2874665" y="1744994"/>
                  <a:pt x="2952371" y="1794082"/>
                  <a:pt x="2893218" y="1764506"/>
                </a:cubicBezTo>
                <a:cubicBezTo>
                  <a:pt x="2885539" y="1760666"/>
                  <a:pt x="2879466" y="1754059"/>
                  <a:pt x="2871787" y="1750219"/>
                </a:cubicBezTo>
                <a:cubicBezTo>
                  <a:pt x="2865052" y="1746851"/>
                  <a:pt x="2857091" y="1746443"/>
                  <a:pt x="2850356" y="1743075"/>
                </a:cubicBezTo>
                <a:cubicBezTo>
                  <a:pt x="2842677" y="1739235"/>
                  <a:pt x="2836817" y="1732169"/>
                  <a:pt x="2828925" y="1728787"/>
                </a:cubicBezTo>
                <a:cubicBezTo>
                  <a:pt x="2800963" y="1716804"/>
                  <a:pt x="2786311" y="1726571"/>
                  <a:pt x="2757487" y="1707356"/>
                </a:cubicBezTo>
                <a:cubicBezTo>
                  <a:pt x="2696064" y="1666409"/>
                  <a:pt x="2773781" y="1715504"/>
                  <a:pt x="2714625" y="1685925"/>
                </a:cubicBezTo>
                <a:cubicBezTo>
                  <a:pt x="2659239" y="1658232"/>
                  <a:pt x="2725621" y="1682445"/>
                  <a:pt x="2671762" y="1664494"/>
                </a:cubicBezTo>
                <a:cubicBezTo>
                  <a:pt x="2617963" y="1628626"/>
                  <a:pt x="2686333" y="1670738"/>
                  <a:pt x="2621756" y="1643062"/>
                </a:cubicBezTo>
                <a:cubicBezTo>
                  <a:pt x="2613865" y="1639680"/>
                  <a:pt x="2608171" y="1632262"/>
                  <a:pt x="2600325" y="1628775"/>
                </a:cubicBezTo>
                <a:cubicBezTo>
                  <a:pt x="2586562" y="1622658"/>
                  <a:pt x="2571750" y="1619249"/>
                  <a:pt x="2557462" y="1614487"/>
                </a:cubicBezTo>
                <a:lnTo>
                  <a:pt x="2536031" y="1607344"/>
                </a:lnTo>
                <a:cubicBezTo>
                  <a:pt x="2474623" y="1566404"/>
                  <a:pt x="2552313" y="1615484"/>
                  <a:pt x="2493168" y="1585912"/>
                </a:cubicBezTo>
                <a:cubicBezTo>
                  <a:pt x="2485489" y="1582072"/>
                  <a:pt x="2479416" y="1575465"/>
                  <a:pt x="2471737" y="1571625"/>
                </a:cubicBezTo>
                <a:cubicBezTo>
                  <a:pt x="2465002" y="1568257"/>
                  <a:pt x="2457041" y="1567849"/>
                  <a:pt x="2450306" y="1564481"/>
                </a:cubicBezTo>
                <a:cubicBezTo>
                  <a:pt x="2442627" y="1560641"/>
                  <a:pt x="2436721" y="1553681"/>
                  <a:pt x="2428875" y="1550194"/>
                </a:cubicBezTo>
                <a:cubicBezTo>
                  <a:pt x="2415112" y="1544077"/>
                  <a:pt x="2398543" y="1544260"/>
                  <a:pt x="2386012" y="1535906"/>
                </a:cubicBezTo>
                <a:cubicBezTo>
                  <a:pt x="2324589" y="1494959"/>
                  <a:pt x="2402306" y="1544054"/>
                  <a:pt x="2343150" y="1514475"/>
                </a:cubicBezTo>
                <a:cubicBezTo>
                  <a:pt x="2293819" y="1489809"/>
                  <a:pt x="2352609" y="1507909"/>
                  <a:pt x="2293143" y="1493044"/>
                </a:cubicBezTo>
                <a:cubicBezTo>
                  <a:pt x="2285999" y="1488281"/>
                  <a:pt x="2279391" y="1482596"/>
                  <a:pt x="2271712" y="1478756"/>
                </a:cubicBezTo>
                <a:cubicBezTo>
                  <a:pt x="2239492" y="1462645"/>
                  <a:pt x="2259561" y="1482917"/>
                  <a:pt x="2228850" y="1457325"/>
                </a:cubicBezTo>
                <a:cubicBezTo>
                  <a:pt x="2221089" y="1450857"/>
                  <a:pt x="2216250" y="1440800"/>
                  <a:pt x="2207418" y="1435894"/>
                </a:cubicBezTo>
                <a:cubicBezTo>
                  <a:pt x="2194253" y="1428580"/>
                  <a:pt x="2177087" y="1429960"/>
                  <a:pt x="2164556" y="1421606"/>
                </a:cubicBezTo>
                <a:lnTo>
                  <a:pt x="2100262" y="1378744"/>
                </a:lnTo>
                <a:lnTo>
                  <a:pt x="2057400" y="1350169"/>
                </a:lnTo>
                <a:lnTo>
                  <a:pt x="2035968" y="1343025"/>
                </a:lnTo>
                <a:cubicBezTo>
                  <a:pt x="2028824" y="1338262"/>
                  <a:pt x="2022216" y="1332577"/>
                  <a:pt x="2014537" y="1328737"/>
                </a:cubicBezTo>
                <a:cubicBezTo>
                  <a:pt x="2007802" y="1325369"/>
                  <a:pt x="1999688" y="1325251"/>
                  <a:pt x="1993106" y="1321594"/>
                </a:cubicBezTo>
                <a:cubicBezTo>
                  <a:pt x="1978095" y="1313255"/>
                  <a:pt x="1966533" y="1298449"/>
                  <a:pt x="1950243" y="1293019"/>
                </a:cubicBezTo>
                <a:cubicBezTo>
                  <a:pt x="1943099" y="1290638"/>
                  <a:pt x="1935394" y="1289532"/>
                  <a:pt x="1928812" y="1285875"/>
                </a:cubicBezTo>
                <a:cubicBezTo>
                  <a:pt x="1913802" y="1277536"/>
                  <a:pt x="1902240" y="1262730"/>
                  <a:pt x="1885950" y="1257300"/>
                </a:cubicBezTo>
                <a:cubicBezTo>
                  <a:pt x="1878806" y="1254919"/>
                  <a:pt x="1871101" y="1253813"/>
                  <a:pt x="1864518" y="1250156"/>
                </a:cubicBezTo>
                <a:cubicBezTo>
                  <a:pt x="1849508" y="1241817"/>
                  <a:pt x="1837946" y="1227011"/>
                  <a:pt x="1821656" y="1221581"/>
                </a:cubicBezTo>
                <a:cubicBezTo>
                  <a:pt x="1814512" y="1219200"/>
                  <a:pt x="1806808" y="1218094"/>
                  <a:pt x="1800225" y="1214437"/>
                </a:cubicBezTo>
                <a:cubicBezTo>
                  <a:pt x="1726538" y="1173500"/>
                  <a:pt x="1784422" y="1194881"/>
                  <a:pt x="1735931" y="1178719"/>
                </a:cubicBezTo>
                <a:cubicBezTo>
                  <a:pt x="1674523" y="1137779"/>
                  <a:pt x="1752213" y="1186859"/>
                  <a:pt x="1693068" y="1157287"/>
                </a:cubicBezTo>
                <a:cubicBezTo>
                  <a:pt x="1685389" y="1153447"/>
                  <a:pt x="1679483" y="1146487"/>
                  <a:pt x="1671637" y="1143000"/>
                </a:cubicBezTo>
                <a:cubicBezTo>
                  <a:pt x="1657875" y="1136883"/>
                  <a:pt x="1641306" y="1137066"/>
                  <a:pt x="1628775" y="1128712"/>
                </a:cubicBezTo>
                <a:cubicBezTo>
                  <a:pt x="1567348" y="1087764"/>
                  <a:pt x="1645070" y="1136860"/>
                  <a:pt x="1585912" y="1107281"/>
                </a:cubicBezTo>
                <a:cubicBezTo>
                  <a:pt x="1578233" y="1103441"/>
                  <a:pt x="1572160" y="1096834"/>
                  <a:pt x="1564481" y="1092994"/>
                </a:cubicBezTo>
                <a:cubicBezTo>
                  <a:pt x="1557746" y="1089626"/>
                  <a:pt x="1549785" y="1089218"/>
                  <a:pt x="1543050" y="1085850"/>
                </a:cubicBezTo>
                <a:cubicBezTo>
                  <a:pt x="1535370" y="1082010"/>
                  <a:pt x="1529464" y="1075049"/>
                  <a:pt x="1521618" y="1071562"/>
                </a:cubicBezTo>
                <a:cubicBezTo>
                  <a:pt x="1507856" y="1065446"/>
                  <a:pt x="1491287" y="1065629"/>
                  <a:pt x="1478756" y="1057275"/>
                </a:cubicBezTo>
                <a:cubicBezTo>
                  <a:pt x="1451059" y="1038810"/>
                  <a:pt x="1465470" y="1045702"/>
                  <a:pt x="1435893" y="1035844"/>
                </a:cubicBezTo>
                <a:cubicBezTo>
                  <a:pt x="1383680" y="1001033"/>
                  <a:pt x="1449332" y="1043523"/>
                  <a:pt x="1385887" y="1007269"/>
                </a:cubicBezTo>
                <a:cubicBezTo>
                  <a:pt x="1378432" y="1003009"/>
                  <a:pt x="1372135" y="996821"/>
                  <a:pt x="1364456" y="992981"/>
                </a:cubicBezTo>
                <a:cubicBezTo>
                  <a:pt x="1357721" y="989613"/>
                  <a:pt x="1349608" y="989494"/>
                  <a:pt x="1343025" y="985837"/>
                </a:cubicBezTo>
                <a:cubicBezTo>
                  <a:pt x="1269338" y="944900"/>
                  <a:pt x="1327222" y="966281"/>
                  <a:pt x="1278731" y="950119"/>
                </a:cubicBezTo>
                <a:cubicBezTo>
                  <a:pt x="1264443" y="940594"/>
                  <a:pt x="1252158" y="926974"/>
                  <a:pt x="1235868" y="921544"/>
                </a:cubicBezTo>
                <a:cubicBezTo>
                  <a:pt x="1228724" y="919163"/>
                  <a:pt x="1221172" y="917768"/>
                  <a:pt x="1214437" y="914400"/>
                </a:cubicBezTo>
                <a:cubicBezTo>
                  <a:pt x="1206758" y="910560"/>
                  <a:pt x="1200852" y="903599"/>
                  <a:pt x="1193006" y="900112"/>
                </a:cubicBezTo>
                <a:cubicBezTo>
                  <a:pt x="1179244" y="893995"/>
                  <a:pt x="1164431" y="890587"/>
                  <a:pt x="1150143" y="885825"/>
                </a:cubicBezTo>
                <a:lnTo>
                  <a:pt x="1064418" y="857250"/>
                </a:lnTo>
                <a:lnTo>
                  <a:pt x="1000125" y="835819"/>
                </a:lnTo>
                <a:cubicBezTo>
                  <a:pt x="1000124" y="835819"/>
                  <a:pt x="957263" y="821532"/>
                  <a:pt x="957262" y="821531"/>
                </a:cubicBezTo>
                <a:cubicBezTo>
                  <a:pt x="950118" y="816769"/>
                  <a:pt x="943677" y="810731"/>
                  <a:pt x="935831" y="807244"/>
                </a:cubicBezTo>
                <a:cubicBezTo>
                  <a:pt x="922068" y="801127"/>
                  <a:pt x="907256" y="797719"/>
                  <a:pt x="892968" y="792956"/>
                </a:cubicBezTo>
                <a:lnTo>
                  <a:pt x="828675" y="771525"/>
                </a:lnTo>
                <a:lnTo>
                  <a:pt x="721518" y="735806"/>
                </a:lnTo>
                <a:lnTo>
                  <a:pt x="678656" y="721519"/>
                </a:lnTo>
                <a:lnTo>
                  <a:pt x="621506" y="707231"/>
                </a:lnTo>
                <a:cubicBezTo>
                  <a:pt x="611981" y="704850"/>
                  <a:pt x="602245" y="703192"/>
                  <a:pt x="592931" y="700087"/>
                </a:cubicBezTo>
                <a:cubicBezTo>
                  <a:pt x="578643" y="695325"/>
                  <a:pt x="564679" y="689453"/>
                  <a:pt x="550068" y="685800"/>
                </a:cubicBezTo>
                <a:cubicBezTo>
                  <a:pt x="506886" y="675004"/>
                  <a:pt x="530802" y="681759"/>
                  <a:pt x="478631" y="664369"/>
                </a:cubicBezTo>
                <a:lnTo>
                  <a:pt x="435768" y="650081"/>
                </a:lnTo>
                <a:cubicBezTo>
                  <a:pt x="426243" y="647700"/>
                  <a:pt x="416597" y="645758"/>
                  <a:pt x="407193" y="642937"/>
                </a:cubicBezTo>
                <a:cubicBezTo>
                  <a:pt x="407153" y="642925"/>
                  <a:pt x="353635" y="625084"/>
                  <a:pt x="342900" y="621506"/>
                </a:cubicBezTo>
                <a:lnTo>
                  <a:pt x="321468" y="614362"/>
                </a:lnTo>
                <a:lnTo>
                  <a:pt x="300037" y="607219"/>
                </a:lnTo>
                <a:cubicBezTo>
                  <a:pt x="285750" y="597694"/>
                  <a:pt x="273465" y="584074"/>
                  <a:pt x="257175" y="578644"/>
                </a:cubicBezTo>
                <a:cubicBezTo>
                  <a:pt x="242887" y="573881"/>
                  <a:pt x="226843" y="572710"/>
                  <a:pt x="214312" y="564356"/>
                </a:cubicBezTo>
                <a:lnTo>
                  <a:pt x="150018" y="521494"/>
                </a:lnTo>
                <a:cubicBezTo>
                  <a:pt x="142874" y="516732"/>
                  <a:pt x="136732" y="509921"/>
                  <a:pt x="128587" y="507206"/>
                </a:cubicBezTo>
                <a:cubicBezTo>
                  <a:pt x="90866" y="494632"/>
                  <a:pt x="113422" y="504239"/>
                  <a:pt x="64293" y="471487"/>
                </a:cubicBezTo>
                <a:lnTo>
                  <a:pt x="42862" y="457200"/>
                </a:lnTo>
                <a:lnTo>
                  <a:pt x="14287" y="371475"/>
                </a:lnTo>
                <a:lnTo>
                  <a:pt x="7143" y="350044"/>
                </a:lnTo>
                <a:lnTo>
                  <a:pt x="0" y="328612"/>
                </a:lnTo>
                <a:cubicBezTo>
                  <a:pt x="2381" y="302418"/>
                  <a:pt x="3423" y="276068"/>
                  <a:pt x="7143" y="250031"/>
                </a:cubicBezTo>
                <a:cubicBezTo>
                  <a:pt x="8208" y="242577"/>
                  <a:pt x="12218" y="235840"/>
                  <a:pt x="14287" y="228600"/>
                </a:cubicBezTo>
                <a:cubicBezTo>
                  <a:pt x="16984" y="219160"/>
                  <a:pt x="18610" y="209429"/>
                  <a:pt x="21431" y="200025"/>
                </a:cubicBezTo>
                <a:cubicBezTo>
                  <a:pt x="21445" y="199978"/>
                  <a:pt x="39282" y="146470"/>
                  <a:pt x="42862" y="135731"/>
                </a:cubicBezTo>
                <a:lnTo>
                  <a:pt x="50006" y="114300"/>
                </a:lnTo>
                <a:cubicBezTo>
                  <a:pt x="52387" y="107156"/>
                  <a:pt x="52973" y="99134"/>
                  <a:pt x="57150" y="92869"/>
                </a:cubicBezTo>
                <a:lnTo>
                  <a:pt x="85725" y="50006"/>
                </a:lnTo>
                <a:cubicBezTo>
                  <a:pt x="95880" y="19539"/>
                  <a:pt x="92868" y="36105"/>
                  <a:pt x="928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1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a few minutes talking with your team members about your prior experience programming.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Rate yourselves on a scale of 0 (very little or no experience) to 10 (I should be teaching this class!).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Fill out the tables with each of your answers.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315425" y="3480050"/>
            <a:ext cx="37065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&amp; Problem Solving is designed for students of </a:t>
            </a:r>
            <a:r>
              <a:rPr lang="en" i="1" u="sng"/>
              <a:t>all</a:t>
            </a:r>
            <a:r>
              <a:rPr lang="en"/>
              <a:t> levels of experience. Don’t worry if you feel like you are a 0 or a 10.</a:t>
            </a:r>
            <a:endParaRPr/>
          </a:p>
        </p:txBody>
      </p:sp>
      <p:graphicFrame>
        <p:nvGraphicFramePr>
          <p:cNvPr id="95" name="Google Shape;95;p15"/>
          <p:cNvGraphicFramePr/>
          <p:nvPr>
            <p:extLst>
              <p:ext uri="{D42A27DB-BD31-4B8C-83A1-F6EECF244321}">
                <p14:modId xmlns:p14="http://schemas.microsoft.com/office/powerpoint/2010/main" val="4124710758"/>
              </p:ext>
            </p:extLst>
          </p:nvPr>
        </p:nvGraphicFramePr>
        <p:xfrm>
          <a:off x="4531700" y="464600"/>
          <a:ext cx="4360000" cy="132582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Name: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Ryan Chan</a:t>
                      </a: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Prior Experience (0-10):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1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Comments: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I went to a coding school for 3 months but I didn’t learn a lot from there.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Google Shape;96;p15"/>
          <p:cNvGraphicFramePr/>
          <p:nvPr/>
        </p:nvGraphicFramePr>
        <p:xfrm>
          <a:off x="4531700" y="1836200"/>
          <a:ext cx="4360000" cy="132582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Name: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Prior Experience (0-10):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Comments: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5"/>
          <p:cNvGraphicFramePr/>
          <p:nvPr/>
        </p:nvGraphicFramePr>
        <p:xfrm>
          <a:off x="4531700" y="3214344"/>
          <a:ext cx="4360000" cy="132582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26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Name: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Prior Experience (0-10):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Comments: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Google Shape;98;p15"/>
          <p:cNvSpPr txBox="1">
            <a:spLocks noGrp="1"/>
          </p:cNvSpPr>
          <p:nvPr>
            <p:ph type="body" idx="3"/>
          </p:nvPr>
        </p:nvSpPr>
        <p:spPr>
          <a:xfrm>
            <a:off x="311725" y="4361100"/>
            <a:ext cx="37065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 more space, duplicate this slide.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5192225" y="834225"/>
            <a:ext cx="37065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commands executed in a Git repository on your computer. Together with your team, describe the status of the file at each step.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notepad new_file.txt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 new_file.txt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 -m "adding a new file"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notepad new_file.txt (add text)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6" name="Google Shape;106;p16"/>
          <p:cNvGraphicFramePr/>
          <p:nvPr>
            <p:extLst>
              <p:ext uri="{D42A27DB-BD31-4B8C-83A1-F6EECF244321}">
                <p14:modId xmlns:p14="http://schemas.microsoft.com/office/powerpoint/2010/main" val="3853917986"/>
              </p:ext>
            </p:extLst>
          </p:nvPr>
        </p:nvGraphicFramePr>
        <p:xfrm>
          <a:off x="213050" y="284275"/>
          <a:ext cx="4482975" cy="4329875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4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 This creates a file in notepad that contains whatever is written inside it.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 The file is getting added which will allow it to be committed.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3.This makes it saved and removes it from being red.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4. This pushes the file into a new location.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5. This adds text to the file which can be seen if you enter it.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315425" y="872625"/>
            <a:ext cx="3706500" cy="40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following questions with your team, and type or write your answers in the space on the right.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Why do you think that it is a good idea to check the status before staging files?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starting a brand new assignment, what is the first thing you should do, and why?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What is the last thing that you should do before taking a break from working?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Assume that you are getting back to work after taking a break. What is the first thing you should do?</a:t>
            </a:r>
            <a:endParaRPr/>
          </a:p>
        </p:txBody>
      </p:sp>
      <p:graphicFrame>
        <p:nvGraphicFramePr>
          <p:cNvPr id="114" name="Google Shape;114;p17"/>
          <p:cNvGraphicFramePr/>
          <p:nvPr>
            <p:extLst>
              <p:ext uri="{D42A27DB-BD31-4B8C-83A1-F6EECF244321}">
                <p14:modId xmlns:p14="http://schemas.microsoft.com/office/powerpoint/2010/main" val="2402830812"/>
              </p:ext>
            </p:extLst>
          </p:nvPr>
        </p:nvGraphicFramePr>
        <p:xfrm>
          <a:off x="4480250" y="360475"/>
          <a:ext cx="4482975" cy="4339800"/>
        </p:xfrm>
        <a:graphic>
          <a:graphicData uri="http://schemas.openxmlformats.org/drawingml/2006/table">
            <a:tbl>
              <a:tblPr>
                <a:noFill/>
                <a:tableStyleId>{45BBF1C3-2875-4EE6-ABFA-500B43B82551}</a:tableStyleId>
              </a:tblPr>
              <a:tblGrid>
                <a:gridCol w="4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 To make sure its always there so no complicates occur.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 You should type in dir to see all the files you already have in the directories.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3. Make sure to save the progress by commiting or saving in another way.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4. Recheck all the previous steps to see if there were any errors that were made.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264725" y="2723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114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000" dirty="0"/>
              <a:t>You can pull the repository from </a:t>
            </a:r>
            <a:r>
              <a:rPr lang="en-US" sz="1000" dirty="0" err="1"/>
              <a:t>github</a:t>
            </a:r>
            <a:r>
              <a:rPr lang="en-US" sz="1000" dirty="0"/>
              <a:t>.</a:t>
            </a:r>
            <a:endParaRPr sz="10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92225" y="910425"/>
            <a:ext cx="3706500" cy="30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that the same remote repository may be used from more than one computer, e.g.: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may work on a lab computer in the classroom, but your laptop in your dorm.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may work on a team where each team member uses their own computer.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Working together with your team, brainstorm the problems that you may encounter working this way. List as many as you can think of.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you come up with a solution for any of these problems?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854</Words>
  <Application>Microsoft Office PowerPoint</Application>
  <PresentationFormat>On-screen Show (16:9)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Merriweather</vt:lpstr>
      <vt:lpstr>Arial</vt:lpstr>
      <vt:lpstr>Roboto</vt:lpstr>
      <vt:lpstr>Consolas</vt:lpstr>
      <vt:lpstr>Paradigm</vt:lpstr>
      <vt:lpstr>Problem Solving Session</vt:lpstr>
      <vt:lpstr>Problem 1</vt:lpstr>
      <vt:lpstr>Problem 2</vt:lpstr>
      <vt:lpstr>Problem 3</vt:lpstr>
      <vt:lpstr>Problem 4</vt:lpstr>
      <vt:lpstr>Problem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rccha</dc:creator>
  <cp:lastModifiedBy>rcchan199@gmail.com</cp:lastModifiedBy>
  <cp:revision>3</cp:revision>
  <dcterms:modified xsi:type="dcterms:W3CDTF">2020-08-25T20:02:43Z</dcterms:modified>
</cp:coreProperties>
</file>