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2693-04A9-4BD9-A7EE-9D347776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6F795-613A-4119-B59E-1CB4D2D56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196C-CC40-485D-8F1F-F063A640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900D-9C92-437E-B1A1-E8634270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AA2B-F806-4D20-A6D3-B18CAF43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4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B4E-C535-4C0E-8410-317CACF5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C1AE-B07A-4A2B-A0AD-B8107771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AD2C-5C2A-4E35-9531-253D4BF7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BA83-EDFB-4B9D-8208-F866BA03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056-9A5F-4954-9770-FB57933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4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43545-9B96-4952-AFFA-76C7124A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1B7B8-BFDA-426A-BB94-CD0FC886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68E9-9675-49A7-B380-2E5E156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59C2-6A1B-49E1-9D06-E5D821AD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791C-7A66-42A4-A720-257E2484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4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C1F2-2E5F-42B8-BA6E-C5A57FE8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BC75-F17D-4424-95F8-5947BC89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E017-E09A-4649-8C7B-E4291327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86B5-20AC-4BDE-8761-90DD0A3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20A-CC84-4043-B173-85CACA99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7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082-58BE-4F69-944E-DF329FD0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7EF5-20B5-465B-876C-C54CC812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5931-0CDA-48CD-98D4-BAD3E7B8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2F8E0-BE52-477A-B201-A1271287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65C5-7760-4415-BC7C-9327622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2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F5-88C9-4539-AC91-DC23E1C9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F6F9-DE2C-49A5-A032-D8EAFB2EC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8B04-BCF5-4E65-A62C-95DC8C9A2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00F41-6133-4BA2-AACC-B5E7DD78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C272-0542-4C6D-876C-18CE5427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6342-9D3E-4269-A3C2-C11A2A20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2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1A5-B50A-4DB5-A891-8408DB9F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ADC4-77FC-4788-ACEE-4086455E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7F61-1B8B-4263-9D9D-9D1FA637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1888F-1E96-44A6-9E4A-398BB2BB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53F49-060D-4874-A456-44209DFE7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40125-1CB0-4A6D-B460-5A239162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3DC49-41BB-47A4-BAA6-D8309010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136E2-EBF7-4625-B630-7ACBA7B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00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6802-1857-4824-BFF2-12DE1884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2AFA3-3A68-49B4-A49B-96AA5617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4DA4-B42F-4CAE-8AD9-1ABE77CB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B50D8-69BB-4387-8227-C805BF0A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1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A50C-012B-4530-9E6E-AD0046B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1983F-E7A8-4E8A-BAC2-9B6F2E5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B77F-55DE-4BB7-B978-9779DAF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4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8395-177B-43FF-93E7-D05A1C4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DC14-ECAA-4F42-9BAF-188C4AD5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415D-3AE0-4476-9F4A-9956B3585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1E4E-33DF-4327-A4DD-19C1A178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D262-C868-4E90-AF86-856808C1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CF971-46FE-4D11-AEF1-9BF68F4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4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4595-C732-4750-85EC-A744FAE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793CF-4FB4-452C-87F1-85585959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AD6A4-9D89-435B-9B4A-DAC1EB11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5DAE-9018-4D4A-ACF9-606C6505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E608-8750-4EE9-AE33-21ADA18D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CC5F-88B6-4238-943B-F629AE57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2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0F19F-632B-4563-B8B8-42759597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76069-DE0B-42B3-B037-99DB14BE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65E6-95DF-4EAC-B410-3B936AEC0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A753-5DCE-4DAE-ABF6-63617CD670E3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E4C5-8D4A-46E2-A98D-EA0557CC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6E34-1A6E-4C88-98D6-54A4524CF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0185-AE02-4B3F-85C9-EF4CE595E8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4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6933E-03E8-4B22-AC7D-05EE59EF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0423"/>
            <a:ext cx="9062113" cy="5957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4C1FD-FB57-42F3-8CBC-364849BC6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7" r="-1"/>
          <a:stretch/>
        </p:blipFill>
        <p:spPr>
          <a:xfrm>
            <a:off x="6455391" y="879569"/>
            <a:ext cx="5577179" cy="8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1086E7-0D38-41AD-A19F-F1CFD7C9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31" y="5424177"/>
            <a:ext cx="2755932" cy="7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40AF2-5B27-40B1-86C9-E59F60688A53}"/>
              </a:ext>
            </a:extLst>
          </p:cNvPr>
          <p:cNvSpPr txBox="1"/>
          <p:nvPr/>
        </p:nvSpPr>
        <p:spPr>
          <a:xfrm>
            <a:off x="4240684" y="3244334"/>
            <a:ext cx="371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Under Construction… Available soon..</a:t>
            </a:r>
          </a:p>
        </p:txBody>
      </p:sp>
    </p:spTree>
    <p:extLst>
      <p:ext uri="{BB962C8B-B14F-4D97-AF65-F5344CB8AC3E}">
        <p14:creationId xmlns:p14="http://schemas.microsoft.com/office/powerpoint/2010/main" val="321599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HAO CHNG</dc:creator>
  <cp:lastModifiedBy>YAN HAO CHNG</cp:lastModifiedBy>
  <cp:revision>5</cp:revision>
  <dcterms:created xsi:type="dcterms:W3CDTF">2021-04-06T02:58:44Z</dcterms:created>
  <dcterms:modified xsi:type="dcterms:W3CDTF">2021-04-06T03:52:10Z</dcterms:modified>
</cp:coreProperties>
</file>