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6290555"/>
            <a:ext cx="5442857" cy="56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b="1" dirty="0" smtClean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If two people are working on the same file, then can be automatically merged together and combine your work. 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commit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8000"/>
                </a:solidFill>
              </a:rPr>
              <a:t>Pull Request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</a:t>
            </a:r>
            <a:r>
              <a:rPr lang="en-US" dirty="0" smtClean="0"/>
              <a:t> create an authority chain, to denote approving assets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Branching</a:t>
            </a:r>
            <a:endParaRPr lang="en-US" dirty="0" smtClean="0"/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You can’t see “inside” a zip unless you download and extract it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We can’t see inside your </a:t>
            </a:r>
            <a:r>
              <a:rPr lang="en-US" dirty="0" err="1" smtClean="0"/>
              <a:t>dropbox</a:t>
            </a:r>
            <a:r>
              <a:rPr lang="en-US" dirty="0" smtClean="0"/>
              <a:t> easily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2291</TotalTime>
  <Words>725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22</cp:revision>
  <dcterms:created xsi:type="dcterms:W3CDTF">2015-01-17T03:57:12Z</dcterms:created>
  <dcterms:modified xsi:type="dcterms:W3CDTF">2015-01-26T22:05:15Z</dcterms:modified>
</cp:coreProperties>
</file>