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0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2" r:id="rId9"/>
    <p:sldId id="263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815" autoAdjust="0"/>
  </p:normalViewPr>
  <p:slideViewPr>
    <p:cSldViewPr snapToGrid="0" snapToObjects="1">
      <p:cViewPr varScale="1">
        <p:scale>
          <a:sx n="140" d="100"/>
          <a:sy n="140" d="100"/>
        </p:scale>
        <p:origin x="-15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  <p:sldLayoutId id="2147484008" r:id="rId18"/>
    <p:sldLayoutId id="2147484009" r:id="rId19"/>
    <p:sldLayoutId id="214748401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ry.github.io/levels/1/challenges/1" TargetMode="External"/><Relationship Id="rId3" Type="http://schemas.openxmlformats.org/officeDocument/2006/relationships/hyperlink" Target="https://mac.github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r>
              <a:rPr lang="en-US" dirty="0" smtClean="0"/>
              <a:t> For Design</a:t>
            </a:r>
            <a:br>
              <a:rPr lang="en-US" dirty="0" smtClean="0"/>
            </a:br>
            <a:r>
              <a:rPr lang="en-US" sz="900" dirty="0" smtClean="0"/>
              <a:t>(and some other people)</a:t>
            </a:r>
            <a:endParaRPr lang="en-US" sz="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 smtClean="0"/>
              <a:t>unify and simplify </a:t>
            </a:r>
            <a:r>
              <a:rPr lang="en-US" dirty="0" smtClean="0"/>
              <a:t>how design assets are managed and hosted.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6483723"/>
            <a:ext cx="4038600" cy="748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 even used </a:t>
            </a:r>
            <a:r>
              <a:rPr lang="en-US" dirty="0" err="1" smtClean="0"/>
              <a:t>git</a:t>
            </a:r>
            <a:r>
              <a:rPr lang="en-US" dirty="0" smtClean="0"/>
              <a:t> to create this </a:t>
            </a:r>
            <a:r>
              <a:rPr lang="en-US" dirty="0" err="1" smtClean="0"/>
              <a:t>powerpoint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92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time! (15 minutes)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https://try.github.io/levels/1/challenges/</a:t>
            </a:r>
            <a:r>
              <a:rPr lang="en-US" dirty="0" smtClean="0">
                <a:hlinkClick r:id="rId2"/>
              </a:rPr>
              <a:t>1</a:t>
            </a:r>
            <a:endParaRPr lang="en-US" dirty="0" smtClean="0"/>
          </a:p>
          <a:p>
            <a:r>
              <a:rPr lang="en-US" dirty="0" smtClean="0"/>
              <a:t>Work your way through the challenges, it will give you a basic understanding of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b="1" dirty="0" smtClean="0"/>
              <a:t>You will not need to use the command line for day to day work </a:t>
            </a:r>
            <a:r>
              <a:rPr lang="en-US" b="1" dirty="0" smtClean="0">
                <a:sym typeface="Wingdings"/>
              </a:rPr>
              <a:t></a:t>
            </a:r>
          </a:p>
          <a:p>
            <a:r>
              <a:rPr lang="en-US" dirty="0" smtClean="0"/>
              <a:t>When you’re done, download:</a:t>
            </a:r>
          </a:p>
          <a:p>
            <a:r>
              <a:rPr lang="en-US" dirty="0">
                <a:hlinkClick r:id="rId3"/>
              </a:rPr>
              <a:t>https://mac.github.com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(If you use </a:t>
            </a:r>
            <a:r>
              <a:rPr lang="en-US" dirty="0" smtClean="0">
                <a:solidFill>
                  <a:srgbClr val="0000FF"/>
                </a:solidFill>
              </a:rPr>
              <a:t>Windows</a:t>
            </a:r>
            <a:r>
              <a:rPr lang="en-US" dirty="0" smtClean="0"/>
              <a:t> please let me know)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8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a file versioning system.</a:t>
            </a:r>
          </a:p>
          <a:p>
            <a:pPr lvl="1"/>
            <a:r>
              <a:rPr lang="en-US" dirty="0" smtClean="0"/>
              <a:t>You overwrite the </a:t>
            </a:r>
            <a:r>
              <a:rPr lang="en-US" b="1" dirty="0" smtClean="0">
                <a:solidFill>
                  <a:srgbClr val="FF8000"/>
                </a:solidFill>
              </a:rPr>
              <a:t>same </a:t>
            </a:r>
            <a:r>
              <a:rPr lang="en-US" dirty="0" smtClean="0"/>
              <a:t>file as a </a:t>
            </a:r>
            <a:r>
              <a:rPr lang="en-US" b="1" dirty="0" smtClean="0">
                <a:solidFill>
                  <a:srgbClr val="FF8000"/>
                </a:solidFill>
              </a:rPr>
              <a:t>new version</a:t>
            </a:r>
            <a:r>
              <a:rPr lang="en-US" dirty="0" smtClean="0"/>
              <a:t>, then push your changes to a central server, which houses everything</a:t>
            </a:r>
          </a:p>
          <a:p>
            <a:pPr lvl="1"/>
            <a:r>
              <a:rPr lang="en-US" dirty="0" smtClean="0"/>
              <a:t>Versions are known as </a:t>
            </a:r>
            <a:r>
              <a:rPr lang="en-US" b="1" dirty="0" smtClean="0">
                <a:solidFill>
                  <a:srgbClr val="FF8000"/>
                </a:solidFill>
              </a:rPr>
              <a:t>commits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which create change history </a:t>
            </a:r>
            <a:endParaRPr lang="en-US" b="1" dirty="0" smtClean="0">
              <a:solidFill>
                <a:srgbClr val="FF8000"/>
              </a:solidFill>
            </a:endParaRPr>
          </a:p>
          <a:p>
            <a:pPr lvl="1"/>
            <a:r>
              <a:rPr lang="en-US" dirty="0" smtClean="0"/>
              <a:t>If two people are working on the same file, then can be automatically merged together and combine your work. Merging two peoples work creates a </a:t>
            </a:r>
            <a:r>
              <a:rPr lang="en-US" b="1" dirty="0">
                <a:solidFill>
                  <a:srgbClr val="FF8000"/>
                </a:solidFill>
              </a:rPr>
              <a:t>m</a:t>
            </a:r>
            <a:r>
              <a:rPr lang="en-US" b="1" dirty="0" smtClean="0">
                <a:solidFill>
                  <a:srgbClr val="FF8000"/>
                </a:solidFill>
              </a:rPr>
              <a:t>erge commit</a:t>
            </a:r>
            <a:r>
              <a:rPr lang="en-US" dirty="0" smtClean="0"/>
              <a:t>, or a </a:t>
            </a:r>
            <a:r>
              <a:rPr lang="en-US" b="1" dirty="0" smtClean="0">
                <a:solidFill>
                  <a:srgbClr val="FF8000"/>
                </a:solidFill>
              </a:rPr>
              <a:t>Pull Request</a:t>
            </a:r>
          </a:p>
          <a:p>
            <a:pPr lvl="1"/>
            <a:r>
              <a:rPr lang="en-US" b="1" dirty="0" smtClean="0">
                <a:solidFill>
                  <a:srgbClr val="FF8000"/>
                </a:solidFill>
              </a:rPr>
              <a:t>Pull Requests</a:t>
            </a:r>
            <a:r>
              <a:rPr lang="en-US" dirty="0" smtClean="0"/>
              <a:t> create an authority chain, to denote approving assets</a:t>
            </a:r>
          </a:p>
          <a:p>
            <a:pPr lvl="1"/>
            <a:r>
              <a:rPr lang="en-US" b="1" dirty="0" smtClean="0">
                <a:solidFill>
                  <a:srgbClr val="FF8000"/>
                </a:solidFill>
              </a:rPr>
              <a:t>I will show real world examples of this stuff.</a:t>
            </a:r>
          </a:p>
          <a:p>
            <a:pPr lvl="1"/>
            <a:endParaRPr lang="en-US" b="1" dirty="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54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website that manages your </a:t>
            </a:r>
            <a:r>
              <a:rPr lang="en-US" dirty="0" err="1" smtClean="0"/>
              <a:t>git</a:t>
            </a:r>
            <a:r>
              <a:rPr lang="en-US" dirty="0" smtClean="0"/>
              <a:t> repositories. </a:t>
            </a:r>
          </a:p>
          <a:p>
            <a:pPr lvl="1"/>
            <a:r>
              <a:rPr lang="en-US" dirty="0" smtClean="0"/>
              <a:t>Has managed access controls</a:t>
            </a:r>
          </a:p>
          <a:p>
            <a:r>
              <a:rPr lang="en-US" dirty="0" smtClean="0"/>
              <a:t>You will not need to use much command line stuff, because excellent GUI tools exist.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is what made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awesome for designers.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312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help designers?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788877"/>
          </a:xfrm>
        </p:spPr>
        <p:txBody>
          <a:bodyPr>
            <a:normAutofit/>
          </a:bodyPr>
          <a:lstStyle/>
          <a:p>
            <a:r>
              <a:rPr lang="en-US" dirty="0" smtClean="0"/>
              <a:t>Hosting for your design assets, yay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r>
              <a:rPr lang="en-US" dirty="0" smtClean="0"/>
              <a:t>Unlimited undo's, even from other designers undo history</a:t>
            </a:r>
          </a:p>
          <a:p>
            <a:pPr lvl="1"/>
            <a:r>
              <a:rPr lang="en-US" dirty="0" smtClean="0"/>
              <a:t>(Sort of, but trust me, it’s awesome)</a:t>
            </a:r>
          </a:p>
          <a:p>
            <a:r>
              <a:rPr lang="en-US" dirty="0" smtClean="0"/>
              <a:t>It is very easy to link a JIRA ticket in </a:t>
            </a:r>
            <a:r>
              <a:rPr lang="en-US" dirty="0" err="1" smtClean="0"/>
              <a:t>git</a:t>
            </a:r>
            <a:r>
              <a:rPr lang="en-US" dirty="0" smtClean="0"/>
              <a:t>, associating your work </a:t>
            </a:r>
            <a:r>
              <a:rPr lang="en-US" dirty="0"/>
              <a:t>with </a:t>
            </a:r>
            <a:r>
              <a:rPr lang="en-US" dirty="0" smtClean="0"/>
              <a:t>JIRA</a:t>
            </a:r>
          </a:p>
          <a:p>
            <a:r>
              <a:rPr lang="en-US" dirty="0" smtClean="0"/>
              <a:t>Allows any designer to work on any project, since PSDs will be centrally stored.</a:t>
            </a:r>
          </a:p>
          <a:p>
            <a:r>
              <a:rPr lang="en-US" dirty="0" smtClean="0"/>
              <a:t>It’s </a:t>
            </a:r>
            <a:r>
              <a:rPr lang="en-US" dirty="0"/>
              <a:t>free for us (Thank Gannett Digital)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351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advantages does this have over JIRA, ZIPs, </a:t>
            </a:r>
            <a:r>
              <a:rPr lang="en-US" dirty="0" err="1" smtClean="0"/>
              <a:t>dropbox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design assets are centrally located</a:t>
            </a:r>
          </a:p>
          <a:p>
            <a:r>
              <a:rPr lang="en-US" dirty="0" smtClean="0"/>
              <a:t>A very clear understanding of what assets are approved</a:t>
            </a:r>
          </a:p>
          <a:p>
            <a:r>
              <a:rPr lang="en-US" dirty="0" smtClean="0"/>
              <a:t>No more file size upload restrictions (JIRA)</a:t>
            </a:r>
          </a:p>
          <a:p>
            <a:r>
              <a:rPr lang="en-US" dirty="0" smtClean="0"/>
              <a:t>Zipping stuff takes time, and causes confusion</a:t>
            </a:r>
          </a:p>
          <a:p>
            <a:pPr lvl="1"/>
            <a:r>
              <a:rPr lang="en-US" dirty="0" smtClean="0"/>
              <a:t>This zip only has a subsection, that zip has the whole thing, this zip is named final_2.zip, 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There are file ownership issues with </a:t>
            </a:r>
            <a:r>
              <a:rPr lang="en-US" dirty="0" err="1" smtClean="0"/>
              <a:t>DropBox</a:t>
            </a:r>
            <a:endParaRPr lang="en-US" dirty="0" smtClean="0"/>
          </a:p>
          <a:p>
            <a:r>
              <a:rPr lang="en-US" dirty="0" smtClean="0"/>
              <a:t>All of Gannett Digital uses it for code and configurations, so design is the next step! </a:t>
            </a:r>
            <a:r>
              <a:rPr lang="en-US" dirty="0" smtClean="0">
                <a:sym typeface="Wingdings"/>
              </a:rPr>
              <a:t>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155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525963"/>
          </a:xfrm>
        </p:spPr>
        <p:txBody>
          <a:bodyPr/>
          <a:lstStyle/>
          <a:p>
            <a:r>
              <a:rPr lang="en-US" dirty="0" smtClean="0"/>
              <a:t>“undo” history, but built into </a:t>
            </a:r>
            <a:r>
              <a:rPr lang="en-US" dirty="0" err="1" smtClean="0"/>
              <a:t>git</a:t>
            </a:r>
            <a:r>
              <a:rPr lang="en-US" dirty="0" smtClean="0"/>
              <a:t>!</a:t>
            </a:r>
          </a:p>
          <a:p>
            <a:r>
              <a:rPr lang="en-US" dirty="0" smtClean="0"/>
              <a:t>Can span between days, between Photoshop crashing,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Is as simple as pushing a button (and maybe a description)</a:t>
            </a:r>
          </a:p>
          <a:p>
            <a:r>
              <a:rPr lang="en-US" dirty="0" smtClean="0"/>
              <a:t>When you push the button, the work you’ve done is “written” into the history of the repository, and you can go back to this point at any time</a:t>
            </a:r>
          </a:p>
          <a:p>
            <a:r>
              <a:rPr lang="en-US" dirty="0" smtClean="0"/>
              <a:t>History is attached to your name, so we can see who did what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6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</a:t>
            </a:r>
            <a:endParaRPr lang="en-US" dirty="0"/>
          </a:p>
        </p:txBody>
      </p:sp>
      <p:pic>
        <p:nvPicPr>
          <p:cNvPr id="4" name="Picture 3" descr="Screen Shot 2015-01-26 at 4.55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052286"/>
            <a:ext cx="60428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8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99174"/>
            <a:ext cx="6071043" cy="3736040"/>
          </a:xfrm>
        </p:spPr>
        <p:txBody>
          <a:bodyPr/>
          <a:lstStyle/>
          <a:p>
            <a:r>
              <a:rPr lang="en-US" dirty="0" smtClean="0"/>
              <a:t>Branching</a:t>
            </a:r>
          </a:p>
          <a:p>
            <a:pPr lvl="1"/>
            <a:r>
              <a:rPr lang="en-US" dirty="0" smtClean="0"/>
              <a:t>Side by side versions, which stem from a common parent</a:t>
            </a:r>
          </a:p>
          <a:p>
            <a:pPr lvl="1"/>
            <a:r>
              <a:rPr lang="en-US" dirty="0" smtClean="0"/>
              <a:t>Allows you to make MULTIPLE versions of the same file to present</a:t>
            </a:r>
          </a:p>
          <a:p>
            <a:pPr lvl="1"/>
            <a:r>
              <a:rPr lang="en-US" dirty="0" smtClean="0"/>
              <a:t>Useful when you don’t have concrete ideas and need some room for creative freedom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Screen Shot 2015-01-26 at 3.23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17" y="2842312"/>
            <a:ext cx="2508820" cy="378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9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 of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Context: We have a splash screen which is currently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, and has been approved and is in the master repo.</a:t>
            </a:r>
          </a:p>
          <a:p>
            <a:pPr lvl="1"/>
            <a:r>
              <a:rPr lang="en-US" dirty="0" smtClean="0"/>
              <a:t>PM</a:t>
            </a:r>
            <a:r>
              <a:rPr lang="en-US" dirty="0"/>
              <a:t>: “I know you made a red splash screen, but I want to see orange and brown to see if they’re better. Can you do both and let me see?”</a:t>
            </a:r>
          </a:p>
          <a:p>
            <a:pPr lvl="1"/>
            <a:r>
              <a:rPr lang="en-US" dirty="0"/>
              <a:t>Two branches, an </a:t>
            </a:r>
            <a:r>
              <a:rPr lang="en-US" dirty="0">
                <a:solidFill>
                  <a:srgbClr val="FF6600"/>
                </a:solidFill>
              </a:rPr>
              <a:t>ORANGE</a:t>
            </a:r>
            <a:r>
              <a:rPr lang="en-US" dirty="0"/>
              <a:t> branch, and a </a:t>
            </a:r>
            <a:r>
              <a:rPr lang="en-US" dirty="0">
                <a:solidFill>
                  <a:srgbClr val="996633"/>
                </a:solidFill>
              </a:rPr>
              <a:t>BROWN</a:t>
            </a:r>
            <a:r>
              <a:rPr lang="en-US" dirty="0"/>
              <a:t> branch, which are parents of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, which has already been approved (master)</a:t>
            </a:r>
          </a:p>
          <a:p>
            <a:pPr lvl="1"/>
            <a:r>
              <a:rPr lang="en-US" dirty="0" smtClean="0"/>
              <a:t>You do the work…         Show the PM…</a:t>
            </a:r>
          </a:p>
          <a:p>
            <a:pPr lvl="1"/>
            <a:r>
              <a:rPr lang="en-US" dirty="0" smtClean="0"/>
              <a:t>PM: “I think I like </a:t>
            </a:r>
            <a:r>
              <a:rPr lang="en-US" dirty="0" smtClean="0">
                <a:solidFill>
                  <a:srgbClr val="996633"/>
                </a:solidFill>
              </a:rPr>
              <a:t>BROWN</a:t>
            </a:r>
            <a:r>
              <a:rPr lang="en-US" dirty="0" smtClean="0"/>
              <a:t>, lets use that one”</a:t>
            </a:r>
          </a:p>
          <a:p>
            <a:pPr lvl="1"/>
            <a:r>
              <a:rPr lang="en-US" dirty="0" smtClean="0">
                <a:solidFill>
                  <a:srgbClr val="996633"/>
                </a:solidFill>
              </a:rPr>
              <a:t>BROWN</a:t>
            </a:r>
            <a:r>
              <a:rPr lang="en-US" dirty="0" smtClean="0"/>
              <a:t> would then be merged (By management) into the (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) master repo, signaling approval. </a:t>
            </a:r>
          </a:p>
          <a:p>
            <a:pPr lvl="1"/>
            <a:r>
              <a:rPr lang="en-US" dirty="0" smtClean="0">
                <a:solidFill>
                  <a:srgbClr val="996633"/>
                </a:solidFill>
              </a:rPr>
              <a:t>BROWN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6600"/>
                </a:solidFill>
              </a:rPr>
              <a:t>ORANGE</a:t>
            </a:r>
            <a:r>
              <a:rPr lang="en-US" dirty="0" smtClean="0"/>
              <a:t> branches could be deleted once the work is approved. (Optional)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 descr="Photoshop_CC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201" y="4134696"/>
            <a:ext cx="394187" cy="39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24775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2283</TotalTime>
  <Words>680</Words>
  <Application>Microsoft Macintosh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Advantage</vt:lpstr>
      <vt:lpstr>Git &amp; GitHub For Design (and some other people)</vt:lpstr>
      <vt:lpstr>What is git?</vt:lpstr>
      <vt:lpstr>What is GitHub?</vt:lpstr>
      <vt:lpstr>How does this help designers?</vt:lpstr>
      <vt:lpstr>What advantages does this have over JIRA, ZIPs, dropbox</vt:lpstr>
      <vt:lpstr>History</vt:lpstr>
      <vt:lpstr>Real world example</vt:lpstr>
      <vt:lpstr>Branching</vt:lpstr>
      <vt:lpstr>Real world example of branching</vt:lpstr>
      <vt:lpstr>Exercise time! (15 minutes)</vt:lpstr>
    </vt:vector>
  </TitlesOfParts>
  <Company>Gannett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/ GitHub For Design</dc:title>
  <dc:creator>Ryan</dc:creator>
  <cp:lastModifiedBy>Ryan</cp:lastModifiedBy>
  <cp:revision>18</cp:revision>
  <dcterms:created xsi:type="dcterms:W3CDTF">2015-01-17T03:57:12Z</dcterms:created>
  <dcterms:modified xsi:type="dcterms:W3CDTF">2015-01-26T21:57:01Z</dcterms:modified>
</cp:coreProperties>
</file>