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4"/>
  </p:sldMasterIdLst>
  <p:notesMasterIdLst>
    <p:notesMasterId r:id="rId13"/>
  </p:notesMasterIdLst>
  <p:handoutMasterIdLst>
    <p:handoutMasterId r:id="rId14"/>
  </p:handoutMasterIdLst>
  <p:sldIdLst>
    <p:sldId id="2465" r:id="rId5"/>
    <p:sldId id="2464" r:id="rId6"/>
    <p:sldId id="2466" r:id="rId7"/>
    <p:sldId id="2470" r:id="rId8"/>
    <p:sldId id="2467" r:id="rId9"/>
    <p:sldId id="2468" r:id="rId10"/>
    <p:sldId id="2471" r:id="rId11"/>
    <p:sldId id="24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7C7BD-F8FB-4AA1-AD96-FC5C08FBD6B1}" v="5" dt="2021-12-13T09:13:59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9750" autoAdjust="0"/>
    <p:restoredTop sz="95033" autoAdjust="0"/>
  </p:normalViewPr>
  <p:slideViewPr>
    <p:cSldViewPr snapToGrid="0">
      <p:cViewPr>
        <p:scale>
          <a:sx n="50" d="100"/>
          <a:sy n="50" d="100"/>
        </p:scale>
        <p:origin x="48" y="119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J Coplien" userId="73100655-d2fb-4144-a1da-f905d51fbbe4" providerId="ADAL" clId="{0F27C7BD-F8FB-4AA1-AD96-FC5C08FBD6B1}"/>
    <pc:docChg chg="undo redo custSel addSld delSld modSld sldOrd">
      <pc:chgData name="Ryan J Coplien" userId="73100655-d2fb-4144-a1da-f905d51fbbe4" providerId="ADAL" clId="{0F27C7BD-F8FB-4AA1-AD96-FC5C08FBD6B1}" dt="2021-12-13T09:35:34.815" v="3993" actId="20577"/>
      <pc:docMkLst>
        <pc:docMk/>
      </pc:docMkLst>
      <pc:sldChg chg="modSp del">
        <pc:chgData name="Ryan J Coplien" userId="73100655-d2fb-4144-a1da-f905d51fbbe4" providerId="ADAL" clId="{0F27C7BD-F8FB-4AA1-AD96-FC5C08FBD6B1}" dt="2021-12-13T08:16:46.478" v="27" actId="47"/>
        <pc:sldMkLst>
          <pc:docMk/>
          <pc:sldMk cId="1325373587" sldId="259"/>
        </pc:sldMkLst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1325373587" sldId="259"/>
            <ac:spMk id="4" creationId="{A4BADA18-8F0E-4249-A144-6CB8259BA65B}"/>
          </ac:spMkLst>
        </pc:spChg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1325373587" sldId="259"/>
            <ac:spMk id="8" creationId="{103950CF-5BF2-4FB0-A36C-48C194F39E12}"/>
          </ac:spMkLst>
        </pc:spChg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1325373587" sldId="259"/>
            <ac:spMk id="9" creationId="{256319DF-036A-473B-95D3-C5F6FF849FD4}"/>
          </ac:spMkLst>
        </pc:spChg>
        <pc:picChg chg="mod">
          <ac:chgData name="Ryan J Coplien" userId="73100655-d2fb-4144-a1da-f905d51fbbe4" providerId="ADAL" clId="{0F27C7BD-F8FB-4AA1-AD96-FC5C08FBD6B1}" dt="2021-12-13T08:14:08.557" v="0"/>
          <ac:picMkLst>
            <pc:docMk/>
            <pc:sldMk cId="1325373587" sldId="259"/>
            <ac:picMk id="5" creationId="{A0280051-D7F1-4438-B815-F0FF4906D141}"/>
          </ac:picMkLst>
        </pc:picChg>
      </pc:sldChg>
      <pc:sldChg chg="modSp del mod">
        <pc:chgData name="Ryan J Coplien" userId="73100655-d2fb-4144-a1da-f905d51fbbe4" providerId="ADAL" clId="{0F27C7BD-F8FB-4AA1-AD96-FC5C08FBD6B1}" dt="2021-12-13T08:16:46.478" v="27" actId="47"/>
        <pc:sldMkLst>
          <pc:docMk/>
          <pc:sldMk cId="2720361709" sldId="260"/>
        </pc:sldMkLst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2720361709" sldId="260"/>
            <ac:spMk id="6" creationId="{929F2A82-A1C3-4571-9ED3-A0EC079893EC}"/>
          </ac:spMkLst>
        </pc:spChg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2720361709" sldId="260"/>
            <ac:spMk id="12" creationId="{50AEA731-C7D0-4A0E-B871-4F369D8BEAC5}"/>
          </ac:spMkLst>
        </pc:spChg>
        <pc:spChg chg="mod">
          <ac:chgData name="Ryan J Coplien" userId="73100655-d2fb-4144-a1da-f905d51fbbe4" providerId="ADAL" clId="{0F27C7BD-F8FB-4AA1-AD96-FC5C08FBD6B1}" dt="2021-12-13T08:14:08.723" v="1" actId="27636"/>
          <ac:spMkLst>
            <pc:docMk/>
            <pc:sldMk cId="2720361709" sldId="260"/>
            <ac:spMk id="13" creationId="{A4E49AC7-7A73-4B51-BDF6-EABA3162F4B7}"/>
          </ac:spMkLst>
        </pc:spChg>
        <pc:picChg chg="mod">
          <ac:chgData name="Ryan J Coplien" userId="73100655-d2fb-4144-a1da-f905d51fbbe4" providerId="ADAL" clId="{0F27C7BD-F8FB-4AA1-AD96-FC5C08FBD6B1}" dt="2021-12-13T08:14:08.557" v="0"/>
          <ac:picMkLst>
            <pc:docMk/>
            <pc:sldMk cId="2720361709" sldId="260"/>
            <ac:picMk id="11" creationId="{011BDE68-0A80-4D82-92C3-76544DD8F079}"/>
          </ac:picMkLst>
        </pc:picChg>
        <pc:picChg chg="mod">
          <ac:chgData name="Ryan J Coplien" userId="73100655-d2fb-4144-a1da-f905d51fbbe4" providerId="ADAL" clId="{0F27C7BD-F8FB-4AA1-AD96-FC5C08FBD6B1}" dt="2021-12-13T08:14:08.557" v="0"/>
          <ac:picMkLst>
            <pc:docMk/>
            <pc:sldMk cId="2720361709" sldId="260"/>
            <ac:picMk id="16" creationId="{740533F4-86F2-4B1E-96A3-2FA4F436D3A6}"/>
          </ac:picMkLst>
        </pc:picChg>
        <pc:picChg chg="mod">
          <ac:chgData name="Ryan J Coplien" userId="73100655-d2fb-4144-a1da-f905d51fbbe4" providerId="ADAL" clId="{0F27C7BD-F8FB-4AA1-AD96-FC5C08FBD6B1}" dt="2021-12-13T08:14:08.557" v="0"/>
          <ac:picMkLst>
            <pc:docMk/>
            <pc:sldMk cId="2720361709" sldId="260"/>
            <ac:picMk id="18" creationId="{18BC2A5A-7F05-4444-8281-26D531194187}"/>
          </ac:picMkLst>
        </pc:picChg>
        <pc:picChg chg="mod">
          <ac:chgData name="Ryan J Coplien" userId="73100655-d2fb-4144-a1da-f905d51fbbe4" providerId="ADAL" clId="{0F27C7BD-F8FB-4AA1-AD96-FC5C08FBD6B1}" dt="2021-12-13T08:14:08.557" v="0"/>
          <ac:picMkLst>
            <pc:docMk/>
            <pc:sldMk cId="2720361709" sldId="260"/>
            <ac:picMk id="20" creationId="{5AFBBF42-7056-4477-896E-1E8073CB4729}"/>
          </ac:picMkLst>
        </pc:picChg>
        <pc:picChg chg="mod">
          <ac:chgData name="Ryan J Coplien" userId="73100655-d2fb-4144-a1da-f905d51fbbe4" providerId="ADAL" clId="{0F27C7BD-F8FB-4AA1-AD96-FC5C08FBD6B1}" dt="2021-12-13T08:14:08.557" v="0"/>
          <ac:picMkLst>
            <pc:docMk/>
            <pc:sldMk cId="2720361709" sldId="260"/>
            <ac:picMk id="22" creationId="{AF3616EE-41A1-44FC-B25A-038F0C3213D4}"/>
          </ac:picMkLst>
        </pc:picChg>
        <pc:picChg chg="mod">
          <ac:chgData name="Ryan J Coplien" userId="73100655-d2fb-4144-a1da-f905d51fbbe4" providerId="ADAL" clId="{0F27C7BD-F8FB-4AA1-AD96-FC5C08FBD6B1}" dt="2021-12-13T08:14:08.557" v="0"/>
          <ac:picMkLst>
            <pc:docMk/>
            <pc:sldMk cId="2720361709" sldId="260"/>
            <ac:picMk id="24" creationId="{2708FFA5-E81C-4FD0-970D-C71D36C8D365}"/>
          </ac:picMkLst>
        </pc:picChg>
      </pc:sldChg>
      <pc:sldChg chg="modSp del mod">
        <pc:chgData name="Ryan J Coplien" userId="73100655-d2fb-4144-a1da-f905d51fbbe4" providerId="ADAL" clId="{0F27C7BD-F8FB-4AA1-AD96-FC5C08FBD6B1}" dt="2021-12-13T08:16:46.478" v="27" actId="47"/>
        <pc:sldMkLst>
          <pc:docMk/>
          <pc:sldMk cId="1619265676" sldId="262"/>
        </pc:sldMkLst>
        <pc:spChg chg="mod">
          <ac:chgData name="Ryan J Coplien" userId="73100655-d2fb-4144-a1da-f905d51fbbe4" providerId="ADAL" clId="{0F27C7BD-F8FB-4AA1-AD96-FC5C08FBD6B1}" dt="2021-12-13T08:14:08.723" v="2" actId="27636"/>
          <ac:spMkLst>
            <pc:docMk/>
            <pc:sldMk cId="1619265676" sldId="262"/>
            <ac:spMk id="4" creationId="{CC409A73-2FDB-4725-9558-77B4ACF929B3}"/>
          </ac:spMkLst>
        </pc:spChg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1619265676" sldId="262"/>
            <ac:spMk id="5" creationId="{56D0F54D-A602-4D35-8BE1-6B9BE8078989}"/>
          </ac:spMkLst>
        </pc:spChg>
        <pc:spChg chg="mod">
          <ac:chgData name="Ryan J Coplien" userId="73100655-d2fb-4144-a1da-f905d51fbbe4" providerId="ADAL" clId="{0F27C7BD-F8FB-4AA1-AD96-FC5C08FBD6B1}" dt="2021-12-13T08:14:08.733" v="3" actId="27636"/>
          <ac:spMkLst>
            <pc:docMk/>
            <pc:sldMk cId="1619265676" sldId="262"/>
            <ac:spMk id="6" creationId="{5FBB0776-0624-4A97-8BD3-03CF602288BA}"/>
          </ac:spMkLst>
        </pc:spChg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1619265676" sldId="262"/>
            <ac:spMk id="7" creationId="{EFFBC808-1837-4C36-BFF0-135B8C1042A2}"/>
          </ac:spMkLst>
        </pc:spChg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1619265676" sldId="262"/>
            <ac:spMk id="14" creationId="{93863800-85E5-44A7-96E9-521CE882616B}"/>
          </ac:spMkLst>
        </pc:spChg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1619265676" sldId="262"/>
            <ac:spMk id="16" creationId="{8E69FE38-B9E0-4441-8A00-92DDB88DF02C}"/>
          </ac:spMkLst>
        </pc:spChg>
        <pc:picChg chg="mod">
          <ac:chgData name="Ryan J Coplien" userId="73100655-d2fb-4144-a1da-f905d51fbbe4" providerId="ADAL" clId="{0F27C7BD-F8FB-4AA1-AD96-FC5C08FBD6B1}" dt="2021-12-13T08:14:08.557" v="0"/>
          <ac:picMkLst>
            <pc:docMk/>
            <pc:sldMk cId="1619265676" sldId="262"/>
            <ac:picMk id="10" creationId="{AD4E0449-1F68-4DB7-BBE6-7BC3B0E30699}"/>
          </ac:picMkLst>
        </pc:picChg>
        <pc:picChg chg="mod">
          <ac:chgData name="Ryan J Coplien" userId="73100655-d2fb-4144-a1da-f905d51fbbe4" providerId="ADAL" clId="{0F27C7BD-F8FB-4AA1-AD96-FC5C08FBD6B1}" dt="2021-12-13T08:14:08.557" v="0"/>
          <ac:picMkLst>
            <pc:docMk/>
            <pc:sldMk cId="1619265676" sldId="262"/>
            <ac:picMk id="15" creationId="{4B696E0D-78B0-41A4-A40D-7A4F6E88FEB7}"/>
          </ac:picMkLst>
        </pc:picChg>
      </pc:sldChg>
      <pc:sldChg chg="modSp del">
        <pc:chgData name="Ryan J Coplien" userId="73100655-d2fb-4144-a1da-f905d51fbbe4" providerId="ADAL" clId="{0F27C7BD-F8FB-4AA1-AD96-FC5C08FBD6B1}" dt="2021-12-13T08:16:46.478" v="27" actId="47"/>
        <pc:sldMkLst>
          <pc:docMk/>
          <pc:sldMk cId="869470413" sldId="2432"/>
        </pc:sldMkLst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869470413" sldId="2432"/>
            <ac:spMk id="2" creationId="{603DA247-2F35-4FB8-903D-FB32D7B852D9}"/>
          </ac:spMkLst>
        </pc:spChg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869470413" sldId="2432"/>
            <ac:spMk id="3" creationId="{FBDE7135-9153-4AEB-AC1F-4B951B7A76F2}"/>
          </ac:spMkLst>
        </pc:spChg>
      </pc:sldChg>
      <pc:sldChg chg="modSp del">
        <pc:chgData name="Ryan J Coplien" userId="73100655-d2fb-4144-a1da-f905d51fbbe4" providerId="ADAL" clId="{0F27C7BD-F8FB-4AA1-AD96-FC5C08FBD6B1}" dt="2021-12-13T08:16:46.478" v="27" actId="47"/>
        <pc:sldMkLst>
          <pc:docMk/>
          <pc:sldMk cId="2779095684" sldId="2433"/>
        </pc:sldMkLst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2779095684" sldId="2433"/>
            <ac:spMk id="2" creationId="{6AC2F439-9B68-4159-977F-8EC563FB1552}"/>
          </ac:spMkLst>
        </pc:spChg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2779095684" sldId="2433"/>
            <ac:spMk id="12" creationId="{FAAB2787-6A77-4A87-993D-DDAF924185B5}"/>
          </ac:spMkLst>
        </pc:spChg>
        <pc:graphicFrameChg chg="mod">
          <ac:chgData name="Ryan J Coplien" userId="73100655-d2fb-4144-a1da-f905d51fbbe4" providerId="ADAL" clId="{0F27C7BD-F8FB-4AA1-AD96-FC5C08FBD6B1}" dt="2021-12-13T08:14:08.557" v="0"/>
          <ac:graphicFrameMkLst>
            <pc:docMk/>
            <pc:sldMk cId="2779095684" sldId="2433"/>
            <ac:graphicFrameMk id="6" creationId="{0E9A2E70-9C73-45A4-9B0C-E2433CF2A835}"/>
          </ac:graphicFrameMkLst>
        </pc:graphicFrameChg>
      </pc:sldChg>
      <pc:sldChg chg="modSp del">
        <pc:chgData name="Ryan J Coplien" userId="73100655-d2fb-4144-a1da-f905d51fbbe4" providerId="ADAL" clId="{0F27C7BD-F8FB-4AA1-AD96-FC5C08FBD6B1}" dt="2021-12-13T08:16:49.576" v="28" actId="47"/>
        <pc:sldMkLst>
          <pc:docMk/>
          <pc:sldMk cId="927727573" sldId="2436"/>
        </pc:sldMkLst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927727573" sldId="2436"/>
            <ac:spMk id="3" creationId="{C747C414-85D9-40D6-9BB3-5AF68A84F413}"/>
          </ac:spMkLst>
        </pc:spChg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927727573" sldId="2436"/>
            <ac:spMk id="8" creationId="{0B070B25-2BBC-49AC-9CFA-1CD7195DF2D6}"/>
          </ac:spMkLst>
        </pc:spChg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927727573" sldId="2436"/>
            <ac:spMk id="9" creationId="{9E2524A0-105C-4170-BB48-CD0756FB3DFE}"/>
          </ac:spMkLst>
        </pc:spChg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927727573" sldId="2436"/>
            <ac:spMk id="10" creationId="{6E57A531-5B0F-485D-A015-BC78AD089BA6}"/>
          </ac:spMkLst>
        </pc:spChg>
        <pc:picChg chg="mod">
          <ac:chgData name="Ryan J Coplien" userId="73100655-d2fb-4144-a1da-f905d51fbbe4" providerId="ADAL" clId="{0F27C7BD-F8FB-4AA1-AD96-FC5C08FBD6B1}" dt="2021-12-13T08:14:08.557" v="0"/>
          <ac:picMkLst>
            <pc:docMk/>
            <pc:sldMk cId="927727573" sldId="2436"/>
            <ac:picMk id="12" creationId="{4E709B75-16EA-4581-AED9-567DEF45A6B2}"/>
          </ac:picMkLst>
        </pc:picChg>
        <pc:picChg chg="mod">
          <ac:chgData name="Ryan J Coplien" userId="73100655-d2fb-4144-a1da-f905d51fbbe4" providerId="ADAL" clId="{0F27C7BD-F8FB-4AA1-AD96-FC5C08FBD6B1}" dt="2021-12-13T08:14:08.557" v="0"/>
          <ac:picMkLst>
            <pc:docMk/>
            <pc:sldMk cId="927727573" sldId="2436"/>
            <ac:picMk id="24" creationId="{E896B487-8C07-495F-95BF-B8F4960E1E8D}"/>
          </ac:picMkLst>
        </pc:picChg>
        <pc:picChg chg="mod">
          <ac:chgData name="Ryan J Coplien" userId="73100655-d2fb-4144-a1da-f905d51fbbe4" providerId="ADAL" clId="{0F27C7BD-F8FB-4AA1-AD96-FC5C08FBD6B1}" dt="2021-12-13T08:14:08.557" v="0"/>
          <ac:picMkLst>
            <pc:docMk/>
            <pc:sldMk cId="927727573" sldId="2436"/>
            <ac:picMk id="28" creationId="{D4D09222-33EB-4F99-9A89-51E2E1E97584}"/>
          </ac:picMkLst>
        </pc:picChg>
      </pc:sldChg>
      <pc:sldChg chg="addSp delSp modSp del mod setBg delDesignElem">
        <pc:chgData name="Ryan J Coplien" userId="73100655-d2fb-4144-a1da-f905d51fbbe4" providerId="ADAL" clId="{0F27C7BD-F8FB-4AA1-AD96-FC5C08FBD6B1}" dt="2021-12-13T08:20:50.647" v="237" actId="47"/>
        <pc:sldMkLst>
          <pc:docMk/>
          <pc:sldMk cId="3927832306" sldId="2448"/>
        </pc:sldMkLst>
        <pc:spChg chg="add del mod">
          <ac:chgData name="Ryan J Coplien" userId="73100655-d2fb-4144-a1da-f905d51fbbe4" providerId="ADAL" clId="{0F27C7BD-F8FB-4AA1-AD96-FC5C08FBD6B1}" dt="2021-12-13T08:14:43.274" v="5" actId="478"/>
          <ac:spMkLst>
            <pc:docMk/>
            <pc:sldMk cId="3927832306" sldId="2448"/>
            <ac:spMk id="4" creationId="{904549EA-B939-473A-827B-1A5ED7010D8D}"/>
          </ac:spMkLst>
        </pc:spChg>
        <pc:spChg chg="add del mod ord">
          <ac:chgData name="Ryan J Coplien" userId="73100655-d2fb-4144-a1da-f905d51fbbe4" providerId="ADAL" clId="{0F27C7BD-F8FB-4AA1-AD96-FC5C08FBD6B1}" dt="2021-12-13T08:15:57.278" v="17" actId="1076"/>
          <ac:spMkLst>
            <pc:docMk/>
            <pc:sldMk cId="3927832306" sldId="2448"/>
            <ac:spMk id="7" creationId="{5D865526-EC39-4780-A2A8-274A80A5C19B}"/>
          </ac:spMkLst>
        </pc:spChg>
        <pc:spChg chg="mod">
          <ac:chgData name="Ryan J Coplien" userId="73100655-d2fb-4144-a1da-f905d51fbbe4" providerId="ADAL" clId="{0F27C7BD-F8FB-4AA1-AD96-FC5C08FBD6B1}" dt="2021-12-13T08:16:12.021" v="22" actId="1076"/>
          <ac:spMkLst>
            <pc:docMk/>
            <pc:sldMk cId="3927832306" sldId="2448"/>
            <ac:spMk id="9" creationId="{79DC1498-E692-42BA-B69F-6D37E6CFACA0}"/>
          </ac:spMkLst>
        </pc:spChg>
        <pc:spChg chg="add del">
          <ac:chgData name="Ryan J Coplien" userId="73100655-d2fb-4144-a1da-f905d51fbbe4" providerId="ADAL" clId="{0F27C7BD-F8FB-4AA1-AD96-FC5C08FBD6B1}" dt="2021-12-13T08:15:47.100" v="15" actId="26606"/>
          <ac:spMkLst>
            <pc:docMk/>
            <pc:sldMk cId="3927832306" sldId="2448"/>
            <ac:spMk id="18" creationId="{F4A20210-FA90-4B6D-8D2E-1B90054E097A}"/>
          </ac:spMkLst>
        </pc:spChg>
        <pc:spChg chg="add del">
          <ac:chgData name="Ryan J Coplien" userId="73100655-d2fb-4144-a1da-f905d51fbbe4" providerId="ADAL" clId="{0F27C7BD-F8FB-4AA1-AD96-FC5C08FBD6B1}" dt="2021-12-13T08:15:47.100" v="15" actId="26606"/>
          <ac:spMkLst>
            <pc:docMk/>
            <pc:sldMk cId="3927832306" sldId="2448"/>
            <ac:spMk id="20" creationId="{39213B44-68B7-47E7-B506-5C79FCF80924}"/>
          </ac:spMkLst>
        </pc:spChg>
        <pc:spChg chg="add del">
          <ac:chgData name="Ryan J Coplien" userId="73100655-d2fb-4144-a1da-f905d51fbbe4" providerId="ADAL" clId="{0F27C7BD-F8FB-4AA1-AD96-FC5C08FBD6B1}" dt="2021-12-13T08:18:18.529" v="60"/>
          <ac:spMkLst>
            <pc:docMk/>
            <pc:sldMk cId="3927832306" sldId="2448"/>
            <ac:spMk id="109" creationId="{DE6F2CF7-0423-4CC7-90FD-1FEBA0CA5B4D}"/>
          </ac:spMkLst>
        </pc:spChg>
        <pc:grpChg chg="add del">
          <ac:chgData name="Ryan J Coplien" userId="73100655-d2fb-4144-a1da-f905d51fbbe4" providerId="ADAL" clId="{0F27C7BD-F8FB-4AA1-AD96-FC5C08FBD6B1}" dt="2021-12-13T08:15:47.100" v="15" actId="26606"/>
          <ac:grpSpMkLst>
            <pc:docMk/>
            <pc:sldMk cId="3927832306" sldId="2448"/>
            <ac:grpSpMk id="22" creationId="{39084D60-65A6-45F8-8C17-3529E43F1C39}"/>
          </ac:grpSpMkLst>
        </pc:grpChg>
        <pc:picChg chg="mod">
          <ac:chgData name="Ryan J Coplien" userId="73100655-d2fb-4144-a1da-f905d51fbbe4" providerId="ADAL" clId="{0F27C7BD-F8FB-4AA1-AD96-FC5C08FBD6B1}" dt="2021-12-13T08:18:18.529" v="60"/>
          <ac:picMkLst>
            <pc:docMk/>
            <pc:sldMk cId="3927832306" sldId="2448"/>
            <ac:picMk id="8" creationId="{9AB29DBC-55D3-49D9-BB44-4936739C4B57}"/>
          </ac:picMkLst>
        </pc:picChg>
        <pc:picChg chg="add del">
          <ac:chgData name="Ryan J Coplien" userId="73100655-d2fb-4144-a1da-f905d51fbbe4" providerId="ADAL" clId="{0F27C7BD-F8FB-4AA1-AD96-FC5C08FBD6B1}" dt="2021-12-13T08:15:47.100" v="15" actId="26606"/>
          <ac:picMkLst>
            <pc:docMk/>
            <pc:sldMk cId="3927832306" sldId="2448"/>
            <ac:picMk id="14" creationId="{CBECFFDC-94DB-4DA3-94FE-22FEDDA8FA30}"/>
          </ac:picMkLst>
        </pc:picChg>
        <pc:picChg chg="add del">
          <ac:chgData name="Ryan J Coplien" userId="73100655-d2fb-4144-a1da-f905d51fbbe4" providerId="ADAL" clId="{0F27C7BD-F8FB-4AA1-AD96-FC5C08FBD6B1}" dt="2021-12-13T08:15:47.100" v="15" actId="26606"/>
          <ac:picMkLst>
            <pc:docMk/>
            <pc:sldMk cId="3927832306" sldId="2448"/>
            <ac:picMk id="16" creationId="{545F67A4-7428-47F3-AE14-8CA43D976E11}"/>
          </ac:picMkLst>
        </pc:picChg>
        <pc:picChg chg="add del">
          <ac:chgData name="Ryan J Coplien" userId="73100655-d2fb-4144-a1da-f905d51fbbe4" providerId="ADAL" clId="{0F27C7BD-F8FB-4AA1-AD96-FC5C08FBD6B1}" dt="2021-12-13T08:18:18.529" v="60"/>
          <ac:picMkLst>
            <pc:docMk/>
            <pc:sldMk cId="3927832306" sldId="2448"/>
            <ac:picMk id="105" creationId="{CBECFFDC-94DB-4DA3-94FE-22FEDDA8FA30}"/>
          </ac:picMkLst>
        </pc:picChg>
        <pc:picChg chg="add del">
          <ac:chgData name="Ryan J Coplien" userId="73100655-d2fb-4144-a1da-f905d51fbbe4" providerId="ADAL" clId="{0F27C7BD-F8FB-4AA1-AD96-FC5C08FBD6B1}" dt="2021-12-13T08:18:18.529" v="60"/>
          <ac:picMkLst>
            <pc:docMk/>
            <pc:sldMk cId="3927832306" sldId="2448"/>
            <ac:picMk id="107" creationId="{F28C5E77-0080-4457-B42A-3E5420A7C8DC}"/>
          </ac:picMkLst>
        </pc:picChg>
      </pc:sldChg>
      <pc:sldChg chg="modSp del">
        <pc:chgData name="Ryan J Coplien" userId="73100655-d2fb-4144-a1da-f905d51fbbe4" providerId="ADAL" clId="{0F27C7BD-F8FB-4AA1-AD96-FC5C08FBD6B1}" dt="2021-12-13T08:16:46.478" v="27" actId="47"/>
        <pc:sldMkLst>
          <pc:docMk/>
          <pc:sldMk cId="839779156" sldId="2450"/>
        </pc:sldMkLst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839779156" sldId="2450"/>
            <ac:spMk id="2" creationId="{DAF72BBC-FC90-4B63-96CA-ABED853DBAD0}"/>
          </ac:spMkLst>
        </pc:spChg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839779156" sldId="2450"/>
            <ac:spMk id="5" creationId="{14AB6F96-E5E8-4B40-A18C-2D078D1C2D4F}"/>
          </ac:spMkLst>
        </pc:spChg>
        <pc:picChg chg="mod">
          <ac:chgData name="Ryan J Coplien" userId="73100655-d2fb-4144-a1da-f905d51fbbe4" providerId="ADAL" clId="{0F27C7BD-F8FB-4AA1-AD96-FC5C08FBD6B1}" dt="2021-12-13T08:14:08.557" v="0"/>
          <ac:picMkLst>
            <pc:docMk/>
            <pc:sldMk cId="839779156" sldId="2450"/>
            <ac:picMk id="8" creationId="{1D5DB266-C804-437C-AED7-3D057820D244}"/>
          </ac:picMkLst>
        </pc:picChg>
      </pc:sldChg>
      <pc:sldChg chg="modSp del">
        <pc:chgData name="Ryan J Coplien" userId="73100655-d2fb-4144-a1da-f905d51fbbe4" providerId="ADAL" clId="{0F27C7BD-F8FB-4AA1-AD96-FC5C08FBD6B1}" dt="2021-12-13T08:16:46.478" v="27" actId="47"/>
        <pc:sldMkLst>
          <pc:docMk/>
          <pc:sldMk cId="2944765398" sldId="2451"/>
        </pc:sldMkLst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2944765398" sldId="2451"/>
            <ac:spMk id="3" creationId="{1D24B42B-925B-494C-A986-BD85E8117E1E}"/>
          </ac:spMkLst>
        </pc:spChg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2944765398" sldId="2451"/>
            <ac:spMk id="6" creationId="{FC6A5C12-E784-444E-B868-DE2AE85742BB}"/>
          </ac:spMkLst>
        </pc:spChg>
        <pc:picChg chg="mod">
          <ac:chgData name="Ryan J Coplien" userId="73100655-d2fb-4144-a1da-f905d51fbbe4" providerId="ADAL" clId="{0F27C7BD-F8FB-4AA1-AD96-FC5C08FBD6B1}" dt="2021-12-13T08:14:08.557" v="0"/>
          <ac:picMkLst>
            <pc:docMk/>
            <pc:sldMk cId="2944765398" sldId="2451"/>
            <ac:picMk id="8" creationId="{A596BF19-CC58-4709-B5D6-3FC378FDC7BA}"/>
          </ac:picMkLst>
        </pc:picChg>
      </pc:sldChg>
      <pc:sldChg chg="modSp del">
        <pc:chgData name="Ryan J Coplien" userId="73100655-d2fb-4144-a1da-f905d51fbbe4" providerId="ADAL" clId="{0F27C7BD-F8FB-4AA1-AD96-FC5C08FBD6B1}" dt="2021-12-13T08:16:46.478" v="27" actId="47"/>
        <pc:sldMkLst>
          <pc:docMk/>
          <pc:sldMk cId="2129108354" sldId="2453"/>
        </pc:sldMkLst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2129108354" sldId="2453"/>
            <ac:spMk id="4" creationId="{16300B5C-7AD0-42EE-A289-DB61F249073A}"/>
          </ac:spMkLst>
        </pc:spChg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2129108354" sldId="2453"/>
            <ac:spMk id="6" creationId="{762668FB-51EF-473B-89E5-AB8206BF498C}"/>
          </ac:spMkLst>
        </pc:spChg>
      </pc:sldChg>
      <pc:sldChg chg="modSp del">
        <pc:chgData name="Ryan J Coplien" userId="73100655-d2fb-4144-a1da-f905d51fbbe4" providerId="ADAL" clId="{0F27C7BD-F8FB-4AA1-AD96-FC5C08FBD6B1}" dt="2021-12-13T08:16:46.478" v="27" actId="47"/>
        <pc:sldMkLst>
          <pc:docMk/>
          <pc:sldMk cId="714960598" sldId="2454"/>
        </pc:sldMkLst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714960598" sldId="2454"/>
            <ac:spMk id="3" creationId="{85534194-745D-4888-BF16-6C09F65EA484}"/>
          </ac:spMkLst>
        </pc:spChg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714960598" sldId="2454"/>
            <ac:spMk id="6" creationId="{E4A248D7-680E-4181-9558-ED00D7CEAD68}"/>
          </ac:spMkLst>
        </pc:spChg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714960598" sldId="2454"/>
            <ac:spMk id="21" creationId="{27B9B9E1-D2EC-4B8B-BC3C-67231FDDCC79}"/>
          </ac:spMkLst>
        </pc:spChg>
        <pc:picChg chg="mod">
          <ac:chgData name="Ryan J Coplien" userId="73100655-d2fb-4144-a1da-f905d51fbbe4" providerId="ADAL" clId="{0F27C7BD-F8FB-4AA1-AD96-FC5C08FBD6B1}" dt="2021-12-13T08:14:08.557" v="0"/>
          <ac:picMkLst>
            <pc:docMk/>
            <pc:sldMk cId="714960598" sldId="2454"/>
            <ac:picMk id="14" creationId="{0FFF32E4-AD91-40FC-9DF7-A3354578229E}"/>
          </ac:picMkLst>
        </pc:picChg>
        <pc:picChg chg="mod">
          <ac:chgData name="Ryan J Coplien" userId="73100655-d2fb-4144-a1da-f905d51fbbe4" providerId="ADAL" clId="{0F27C7BD-F8FB-4AA1-AD96-FC5C08FBD6B1}" dt="2021-12-13T08:14:08.557" v="0"/>
          <ac:picMkLst>
            <pc:docMk/>
            <pc:sldMk cId="714960598" sldId="2454"/>
            <ac:picMk id="16" creationId="{50D4325D-C08E-44CB-8E25-A519866BD2D3}"/>
          </ac:picMkLst>
        </pc:picChg>
        <pc:picChg chg="mod">
          <ac:chgData name="Ryan J Coplien" userId="73100655-d2fb-4144-a1da-f905d51fbbe4" providerId="ADAL" clId="{0F27C7BD-F8FB-4AA1-AD96-FC5C08FBD6B1}" dt="2021-12-13T08:14:08.557" v="0"/>
          <ac:picMkLst>
            <pc:docMk/>
            <pc:sldMk cId="714960598" sldId="2454"/>
            <ac:picMk id="19" creationId="{FB89929D-9F1B-48CA-B694-B0344FFC9F65}"/>
          </ac:picMkLst>
        </pc:picChg>
      </pc:sldChg>
      <pc:sldChg chg="modSp del">
        <pc:chgData name="Ryan J Coplien" userId="73100655-d2fb-4144-a1da-f905d51fbbe4" providerId="ADAL" clId="{0F27C7BD-F8FB-4AA1-AD96-FC5C08FBD6B1}" dt="2021-12-13T08:16:46.478" v="27" actId="47"/>
        <pc:sldMkLst>
          <pc:docMk/>
          <pc:sldMk cId="3516891798" sldId="2456"/>
        </pc:sldMkLst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3516891798" sldId="2456"/>
            <ac:spMk id="2" creationId="{12CC3376-5069-4C7B-BE6B-A3776D1B47BA}"/>
          </ac:spMkLst>
        </pc:spChg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3516891798" sldId="2456"/>
            <ac:spMk id="16" creationId="{7FA57D11-A25F-4772-8E50-DDB68BE8CB69}"/>
          </ac:spMkLst>
        </pc:spChg>
        <pc:picChg chg="mod">
          <ac:chgData name="Ryan J Coplien" userId="73100655-d2fb-4144-a1da-f905d51fbbe4" providerId="ADAL" clId="{0F27C7BD-F8FB-4AA1-AD96-FC5C08FBD6B1}" dt="2021-12-13T08:14:08.557" v="0"/>
          <ac:picMkLst>
            <pc:docMk/>
            <pc:sldMk cId="3516891798" sldId="2456"/>
            <ac:picMk id="6" creationId="{C07C315A-7CD1-432C-92FA-6B62159B56CA}"/>
          </ac:picMkLst>
        </pc:picChg>
      </pc:sldChg>
      <pc:sldChg chg="modSp del">
        <pc:chgData name="Ryan J Coplien" userId="73100655-d2fb-4144-a1da-f905d51fbbe4" providerId="ADAL" clId="{0F27C7BD-F8FB-4AA1-AD96-FC5C08FBD6B1}" dt="2021-12-13T08:16:46.478" v="27" actId="47"/>
        <pc:sldMkLst>
          <pc:docMk/>
          <pc:sldMk cId="3164405530" sldId="2457"/>
        </pc:sldMkLst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3164405530" sldId="2457"/>
            <ac:spMk id="2" creationId="{948DD8A0-BD53-4DBF-949B-0D64D12DADA9}"/>
          </ac:spMkLst>
        </pc:spChg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3164405530" sldId="2457"/>
            <ac:spMk id="3" creationId="{1D24B42B-925B-494C-A986-BD85E8117E1E}"/>
          </ac:spMkLst>
        </pc:spChg>
        <pc:picChg chg="mod">
          <ac:chgData name="Ryan J Coplien" userId="73100655-d2fb-4144-a1da-f905d51fbbe4" providerId="ADAL" clId="{0F27C7BD-F8FB-4AA1-AD96-FC5C08FBD6B1}" dt="2021-12-13T08:14:08.557" v="0"/>
          <ac:picMkLst>
            <pc:docMk/>
            <pc:sldMk cId="3164405530" sldId="2457"/>
            <ac:picMk id="13" creationId="{90BB9493-60B4-4B89-89CE-E1F8BF6C4D12}"/>
          </ac:picMkLst>
        </pc:picChg>
      </pc:sldChg>
      <pc:sldChg chg="modSp del">
        <pc:chgData name="Ryan J Coplien" userId="73100655-d2fb-4144-a1da-f905d51fbbe4" providerId="ADAL" clId="{0F27C7BD-F8FB-4AA1-AD96-FC5C08FBD6B1}" dt="2021-12-13T08:16:40.116" v="26" actId="47"/>
        <pc:sldMkLst>
          <pc:docMk/>
          <pc:sldMk cId="1649098948" sldId="2462"/>
        </pc:sldMkLst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1649098948" sldId="2462"/>
            <ac:spMk id="2" creationId="{BE3A87B3-0A27-4EE9-979E-B69581E476F0}"/>
          </ac:spMkLst>
        </pc:spChg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1649098948" sldId="2462"/>
            <ac:spMk id="6" creationId="{F3C89A40-EEAA-43AB-9A3A-B2CFDE450F1B}"/>
          </ac:spMkLst>
        </pc:spChg>
        <pc:spChg chg="mod">
          <ac:chgData name="Ryan J Coplien" userId="73100655-d2fb-4144-a1da-f905d51fbbe4" providerId="ADAL" clId="{0F27C7BD-F8FB-4AA1-AD96-FC5C08FBD6B1}" dt="2021-12-13T08:14:08.557" v="0"/>
          <ac:spMkLst>
            <pc:docMk/>
            <pc:sldMk cId="1649098948" sldId="2462"/>
            <ac:spMk id="7" creationId="{F29F8048-1E86-48F4-B246-D2F8C54B7EB1}"/>
          </ac:spMkLst>
        </pc:spChg>
        <pc:picChg chg="mod">
          <ac:chgData name="Ryan J Coplien" userId="73100655-d2fb-4144-a1da-f905d51fbbe4" providerId="ADAL" clId="{0F27C7BD-F8FB-4AA1-AD96-FC5C08FBD6B1}" dt="2021-12-13T08:14:08.557" v="0"/>
          <ac:picMkLst>
            <pc:docMk/>
            <pc:sldMk cId="1649098948" sldId="2462"/>
            <ac:picMk id="8" creationId="{BB76F5AB-0940-46E1-85F9-6A870D7D04C9}"/>
          </ac:picMkLst>
        </pc:picChg>
      </pc:sldChg>
      <pc:sldChg chg="new del">
        <pc:chgData name="Ryan J Coplien" userId="73100655-d2fb-4144-a1da-f905d51fbbe4" providerId="ADAL" clId="{0F27C7BD-F8FB-4AA1-AD96-FC5C08FBD6B1}" dt="2021-12-13T08:16:37.806" v="25" actId="47"/>
        <pc:sldMkLst>
          <pc:docMk/>
          <pc:sldMk cId="3171697010" sldId="2463"/>
        </pc:sldMkLst>
      </pc:sldChg>
      <pc:sldChg chg="modSp new mod">
        <pc:chgData name="Ryan J Coplien" userId="73100655-d2fb-4144-a1da-f905d51fbbe4" providerId="ADAL" clId="{0F27C7BD-F8FB-4AA1-AD96-FC5C08FBD6B1}" dt="2021-12-13T09:15:07.040" v="3775" actId="20577"/>
        <pc:sldMkLst>
          <pc:docMk/>
          <pc:sldMk cId="3925809003" sldId="2464"/>
        </pc:sldMkLst>
        <pc:spChg chg="mod">
          <ac:chgData name="Ryan J Coplien" userId="73100655-d2fb-4144-a1da-f905d51fbbe4" providerId="ADAL" clId="{0F27C7BD-F8FB-4AA1-AD96-FC5C08FBD6B1}" dt="2021-12-13T08:24:11.667" v="407" actId="20577"/>
          <ac:spMkLst>
            <pc:docMk/>
            <pc:sldMk cId="3925809003" sldId="2464"/>
            <ac:spMk id="2" creationId="{1F8A61FE-1775-4A28-8EEE-06A84F8913AC}"/>
          </ac:spMkLst>
        </pc:spChg>
        <pc:spChg chg="mod">
          <ac:chgData name="Ryan J Coplien" userId="73100655-d2fb-4144-a1da-f905d51fbbe4" providerId="ADAL" clId="{0F27C7BD-F8FB-4AA1-AD96-FC5C08FBD6B1}" dt="2021-12-13T09:15:07.040" v="3775" actId="20577"/>
          <ac:spMkLst>
            <pc:docMk/>
            <pc:sldMk cId="3925809003" sldId="2464"/>
            <ac:spMk id="3" creationId="{EC223368-2DFE-45D1-9867-8538DF4B1DD1}"/>
          </ac:spMkLst>
        </pc:spChg>
        <pc:spChg chg="mod">
          <ac:chgData name="Ryan J Coplien" userId="73100655-d2fb-4144-a1da-f905d51fbbe4" providerId="ADAL" clId="{0F27C7BD-F8FB-4AA1-AD96-FC5C08FBD6B1}" dt="2021-12-13T08:21:58.460" v="286"/>
          <ac:spMkLst>
            <pc:docMk/>
            <pc:sldMk cId="3925809003" sldId="2464"/>
            <ac:spMk id="4" creationId="{913BAF5E-4536-4784-B06F-84B28FADFEE9}"/>
          </ac:spMkLst>
        </pc:spChg>
      </pc:sldChg>
      <pc:sldChg chg="modSp new mod ord">
        <pc:chgData name="Ryan J Coplien" userId="73100655-d2fb-4144-a1da-f905d51fbbe4" providerId="ADAL" clId="{0F27C7BD-F8FB-4AA1-AD96-FC5C08FBD6B1}" dt="2021-12-13T08:22:03.135" v="288" actId="20577"/>
        <pc:sldMkLst>
          <pc:docMk/>
          <pc:sldMk cId="2052072366" sldId="2465"/>
        </pc:sldMkLst>
        <pc:spChg chg="mod">
          <ac:chgData name="Ryan J Coplien" userId="73100655-d2fb-4144-a1da-f905d51fbbe4" providerId="ADAL" clId="{0F27C7BD-F8FB-4AA1-AD96-FC5C08FBD6B1}" dt="2021-12-13T08:21:58.460" v="286"/>
          <ac:spMkLst>
            <pc:docMk/>
            <pc:sldMk cId="2052072366" sldId="2465"/>
            <ac:spMk id="2" creationId="{BE4B2E39-5446-4059-804D-E3F9C6D696E6}"/>
          </ac:spMkLst>
        </pc:spChg>
        <pc:spChg chg="mod">
          <ac:chgData name="Ryan J Coplien" userId="73100655-d2fb-4144-a1da-f905d51fbbe4" providerId="ADAL" clId="{0F27C7BD-F8FB-4AA1-AD96-FC5C08FBD6B1}" dt="2021-12-13T08:22:03.135" v="288" actId="20577"/>
          <ac:spMkLst>
            <pc:docMk/>
            <pc:sldMk cId="2052072366" sldId="2465"/>
            <ac:spMk id="3" creationId="{4ED692BE-7EF6-4803-9ED5-B341C8CD4B69}"/>
          </ac:spMkLst>
        </pc:spChg>
        <pc:spChg chg="mod">
          <ac:chgData name="Ryan J Coplien" userId="73100655-d2fb-4144-a1da-f905d51fbbe4" providerId="ADAL" clId="{0F27C7BD-F8FB-4AA1-AD96-FC5C08FBD6B1}" dt="2021-12-13T08:21:58.460" v="286"/>
          <ac:spMkLst>
            <pc:docMk/>
            <pc:sldMk cId="2052072366" sldId="2465"/>
            <ac:spMk id="4" creationId="{B4512FC6-43AF-4922-887B-8A6C43E959A4}"/>
          </ac:spMkLst>
        </pc:spChg>
      </pc:sldChg>
      <pc:sldChg chg="modSp new mod">
        <pc:chgData name="Ryan J Coplien" userId="73100655-d2fb-4144-a1da-f905d51fbbe4" providerId="ADAL" clId="{0F27C7BD-F8FB-4AA1-AD96-FC5C08FBD6B1}" dt="2021-12-13T08:43:10.902" v="1900" actId="20577"/>
        <pc:sldMkLst>
          <pc:docMk/>
          <pc:sldMk cId="4223150943" sldId="2466"/>
        </pc:sldMkLst>
        <pc:spChg chg="mod">
          <ac:chgData name="Ryan J Coplien" userId="73100655-d2fb-4144-a1da-f905d51fbbe4" providerId="ADAL" clId="{0F27C7BD-F8FB-4AA1-AD96-FC5C08FBD6B1}" dt="2021-12-13T08:24:33.276" v="423" actId="113"/>
          <ac:spMkLst>
            <pc:docMk/>
            <pc:sldMk cId="4223150943" sldId="2466"/>
            <ac:spMk id="2" creationId="{61E202C3-DEFE-4A62-84D8-6BDDD84090D4}"/>
          </ac:spMkLst>
        </pc:spChg>
        <pc:spChg chg="mod">
          <ac:chgData name="Ryan J Coplien" userId="73100655-d2fb-4144-a1da-f905d51fbbe4" providerId="ADAL" clId="{0F27C7BD-F8FB-4AA1-AD96-FC5C08FBD6B1}" dt="2021-12-13T08:43:10.902" v="1900" actId="20577"/>
          <ac:spMkLst>
            <pc:docMk/>
            <pc:sldMk cId="4223150943" sldId="2466"/>
            <ac:spMk id="3" creationId="{4A4A5955-0532-43FC-B3E6-1FD3EF6D9F4A}"/>
          </ac:spMkLst>
        </pc:spChg>
      </pc:sldChg>
      <pc:sldChg chg="modSp new mod">
        <pc:chgData name="Ryan J Coplien" userId="73100655-d2fb-4144-a1da-f905d51fbbe4" providerId="ADAL" clId="{0F27C7BD-F8FB-4AA1-AD96-FC5C08FBD6B1}" dt="2021-12-13T09:34:11.130" v="3952" actId="20577"/>
        <pc:sldMkLst>
          <pc:docMk/>
          <pc:sldMk cId="2748200768" sldId="2467"/>
        </pc:sldMkLst>
        <pc:spChg chg="mod">
          <ac:chgData name="Ryan J Coplien" userId="73100655-d2fb-4144-a1da-f905d51fbbe4" providerId="ADAL" clId="{0F27C7BD-F8FB-4AA1-AD96-FC5C08FBD6B1}" dt="2021-12-13T08:25:08.211" v="457" actId="20577"/>
          <ac:spMkLst>
            <pc:docMk/>
            <pc:sldMk cId="2748200768" sldId="2467"/>
            <ac:spMk id="2" creationId="{3899B46F-0E60-43B5-9123-81FD14D1FD69}"/>
          </ac:spMkLst>
        </pc:spChg>
        <pc:spChg chg="mod">
          <ac:chgData name="Ryan J Coplien" userId="73100655-d2fb-4144-a1da-f905d51fbbe4" providerId="ADAL" clId="{0F27C7BD-F8FB-4AA1-AD96-FC5C08FBD6B1}" dt="2021-12-13T09:34:11.130" v="3952" actId="20577"/>
          <ac:spMkLst>
            <pc:docMk/>
            <pc:sldMk cId="2748200768" sldId="2467"/>
            <ac:spMk id="3" creationId="{8392C0E2-6DAA-44DE-BAA4-6FDE1784734C}"/>
          </ac:spMkLst>
        </pc:spChg>
      </pc:sldChg>
      <pc:sldChg chg="modSp new mod">
        <pc:chgData name="Ryan J Coplien" userId="73100655-d2fb-4144-a1da-f905d51fbbe4" providerId="ADAL" clId="{0F27C7BD-F8FB-4AA1-AD96-FC5C08FBD6B1}" dt="2021-12-13T09:35:34.815" v="3993" actId="20577"/>
        <pc:sldMkLst>
          <pc:docMk/>
          <pc:sldMk cId="2718562945" sldId="2468"/>
        </pc:sldMkLst>
        <pc:spChg chg="mod">
          <ac:chgData name="Ryan J Coplien" userId="73100655-d2fb-4144-a1da-f905d51fbbe4" providerId="ADAL" clId="{0F27C7BD-F8FB-4AA1-AD96-FC5C08FBD6B1}" dt="2021-12-13T08:54:43.438" v="2773" actId="20577"/>
          <ac:spMkLst>
            <pc:docMk/>
            <pc:sldMk cId="2718562945" sldId="2468"/>
            <ac:spMk id="2" creationId="{EFA1C450-DB48-4C3E-A08E-E7DF6B096003}"/>
          </ac:spMkLst>
        </pc:spChg>
        <pc:spChg chg="mod">
          <ac:chgData name="Ryan J Coplien" userId="73100655-d2fb-4144-a1da-f905d51fbbe4" providerId="ADAL" clId="{0F27C7BD-F8FB-4AA1-AD96-FC5C08FBD6B1}" dt="2021-12-13T09:35:34.815" v="3993" actId="20577"/>
          <ac:spMkLst>
            <pc:docMk/>
            <pc:sldMk cId="2718562945" sldId="2468"/>
            <ac:spMk id="3" creationId="{8239177A-6C86-4572-96E0-E1A445C49BD1}"/>
          </ac:spMkLst>
        </pc:spChg>
      </pc:sldChg>
      <pc:sldChg chg="new del">
        <pc:chgData name="Ryan J Coplien" userId="73100655-d2fb-4144-a1da-f905d51fbbe4" providerId="ADAL" clId="{0F27C7BD-F8FB-4AA1-AD96-FC5C08FBD6B1}" dt="2021-12-13T09:12:45.254" v="3727" actId="47"/>
        <pc:sldMkLst>
          <pc:docMk/>
          <pc:sldMk cId="3591117644" sldId="2469"/>
        </pc:sldMkLst>
      </pc:sldChg>
      <pc:sldChg chg="modSp new mod">
        <pc:chgData name="Ryan J Coplien" userId="73100655-d2fb-4144-a1da-f905d51fbbe4" providerId="ADAL" clId="{0F27C7BD-F8FB-4AA1-AD96-FC5C08FBD6B1}" dt="2021-12-13T09:18:42.661" v="3867" actId="20577"/>
        <pc:sldMkLst>
          <pc:docMk/>
          <pc:sldMk cId="3841892840" sldId="2470"/>
        </pc:sldMkLst>
        <pc:spChg chg="mod">
          <ac:chgData name="Ryan J Coplien" userId="73100655-d2fb-4144-a1da-f905d51fbbe4" providerId="ADAL" clId="{0F27C7BD-F8FB-4AA1-AD96-FC5C08FBD6B1}" dt="2021-12-13T08:36:33.446" v="1424" actId="20577"/>
          <ac:spMkLst>
            <pc:docMk/>
            <pc:sldMk cId="3841892840" sldId="2470"/>
            <ac:spMk id="2" creationId="{0741B6FD-B094-4C36-B4B9-79DCE7F2090E}"/>
          </ac:spMkLst>
        </pc:spChg>
        <pc:spChg chg="mod">
          <ac:chgData name="Ryan J Coplien" userId="73100655-d2fb-4144-a1da-f905d51fbbe4" providerId="ADAL" clId="{0F27C7BD-F8FB-4AA1-AD96-FC5C08FBD6B1}" dt="2021-12-13T09:18:42.661" v="3867" actId="20577"/>
          <ac:spMkLst>
            <pc:docMk/>
            <pc:sldMk cId="3841892840" sldId="2470"/>
            <ac:spMk id="3" creationId="{B3F01CF5-0578-48F1-B81B-2190EB2909EC}"/>
          </ac:spMkLst>
        </pc:spChg>
      </pc:sldChg>
      <pc:sldChg chg="modSp new mod">
        <pc:chgData name="Ryan J Coplien" userId="73100655-d2fb-4144-a1da-f905d51fbbe4" providerId="ADAL" clId="{0F27C7BD-F8FB-4AA1-AD96-FC5C08FBD6B1}" dt="2021-12-13T09:12:40.667" v="3726" actId="20577"/>
        <pc:sldMkLst>
          <pc:docMk/>
          <pc:sldMk cId="768434177" sldId="2471"/>
        </pc:sldMkLst>
        <pc:spChg chg="mod">
          <ac:chgData name="Ryan J Coplien" userId="73100655-d2fb-4144-a1da-f905d51fbbe4" providerId="ADAL" clId="{0F27C7BD-F8FB-4AA1-AD96-FC5C08FBD6B1}" dt="2021-12-13T09:05:10.435" v="3362" actId="20577"/>
          <ac:spMkLst>
            <pc:docMk/>
            <pc:sldMk cId="768434177" sldId="2471"/>
            <ac:spMk id="2" creationId="{1384B9D3-CFAE-44F5-A12D-43203DBDE3B6}"/>
          </ac:spMkLst>
        </pc:spChg>
        <pc:spChg chg="mod">
          <ac:chgData name="Ryan J Coplien" userId="73100655-d2fb-4144-a1da-f905d51fbbe4" providerId="ADAL" clId="{0F27C7BD-F8FB-4AA1-AD96-FC5C08FBD6B1}" dt="2021-12-13T09:12:40.667" v="3726" actId="20577"/>
          <ac:spMkLst>
            <pc:docMk/>
            <pc:sldMk cId="768434177" sldId="2471"/>
            <ac:spMk id="3" creationId="{DC5D6F04-FF65-4AAA-9480-F12A418FDB10}"/>
          </ac:spMkLst>
        </pc:spChg>
      </pc:sldChg>
      <pc:sldChg chg="new del">
        <pc:chgData name="Ryan J Coplien" userId="73100655-d2fb-4144-a1da-f905d51fbbe4" providerId="ADAL" clId="{0F27C7BD-F8FB-4AA1-AD96-FC5C08FBD6B1}" dt="2021-12-13T09:14:35.063" v="3773" actId="47"/>
        <pc:sldMkLst>
          <pc:docMk/>
          <pc:sldMk cId="390027692" sldId="2472"/>
        </pc:sldMkLst>
      </pc:sldChg>
      <pc:sldChg chg="modSp new del mod">
        <pc:chgData name="Ryan J Coplien" userId="73100655-d2fb-4144-a1da-f905d51fbbe4" providerId="ADAL" clId="{0F27C7BD-F8FB-4AA1-AD96-FC5C08FBD6B1}" dt="2021-12-13T09:14:32.295" v="3772" actId="47"/>
        <pc:sldMkLst>
          <pc:docMk/>
          <pc:sldMk cId="1127524480" sldId="2473"/>
        </pc:sldMkLst>
        <pc:spChg chg="mod">
          <ac:chgData name="Ryan J Coplien" userId="73100655-d2fb-4144-a1da-f905d51fbbe4" providerId="ADAL" clId="{0F27C7BD-F8FB-4AA1-AD96-FC5C08FBD6B1}" dt="2021-12-13T09:13:18.571" v="3748" actId="1076"/>
          <ac:spMkLst>
            <pc:docMk/>
            <pc:sldMk cId="1127524480" sldId="2473"/>
            <ac:spMk id="2" creationId="{9C05A465-1C1E-4074-B40C-8E2AB24ECE91}"/>
          </ac:spMkLst>
        </pc:spChg>
      </pc:sldChg>
      <pc:sldChg chg="new del">
        <pc:chgData name="Ryan J Coplien" userId="73100655-d2fb-4144-a1da-f905d51fbbe4" providerId="ADAL" clId="{0F27C7BD-F8FB-4AA1-AD96-FC5C08FBD6B1}" dt="2021-12-13T09:14:30.596" v="3771" actId="47"/>
        <pc:sldMkLst>
          <pc:docMk/>
          <pc:sldMk cId="1954357351" sldId="2474"/>
        </pc:sldMkLst>
      </pc:sldChg>
      <pc:sldChg chg="addSp delSp modSp new mod">
        <pc:chgData name="Ryan J Coplien" userId="73100655-d2fb-4144-a1da-f905d51fbbe4" providerId="ADAL" clId="{0F27C7BD-F8FB-4AA1-AD96-FC5C08FBD6B1}" dt="2021-12-13T09:14:27.395" v="3770" actId="1076"/>
        <pc:sldMkLst>
          <pc:docMk/>
          <pc:sldMk cId="3936887292" sldId="2475"/>
        </pc:sldMkLst>
        <pc:spChg chg="add del mod">
          <ac:chgData name="Ryan J Coplien" userId="73100655-d2fb-4144-a1da-f905d51fbbe4" providerId="ADAL" clId="{0F27C7BD-F8FB-4AA1-AD96-FC5C08FBD6B1}" dt="2021-12-13T09:13:46.967" v="3753"/>
          <ac:spMkLst>
            <pc:docMk/>
            <pc:sldMk cId="3936887292" sldId="2475"/>
            <ac:spMk id="3" creationId="{3BA7902F-ADA7-4375-AE00-957D15460B77}"/>
          </ac:spMkLst>
        </pc:spChg>
        <pc:spChg chg="add mod">
          <ac:chgData name="Ryan J Coplien" userId="73100655-d2fb-4144-a1da-f905d51fbbe4" providerId="ADAL" clId="{0F27C7BD-F8FB-4AA1-AD96-FC5C08FBD6B1}" dt="2021-12-13T09:14:27.395" v="3770" actId="1076"/>
          <ac:spMkLst>
            <pc:docMk/>
            <pc:sldMk cId="3936887292" sldId="2475"/>
            <ac:spMk id="4" creationId="{9B2A9A2A-1F52-4263-89FE-C8B8218DCAE9}"/>
          </ac:spMkLst>
        </pc:spChg>
      </pc:sldChg>
      <pc:sldMasterChg chg="delSldLayout">
        <pc:chgData name="Ryan J Coplien" userId="73100655-d2fb-4144-a1da-f905d51fbbe4" providerId="ADAL" clId="{0F27C7BD-F8FB-4AA1-AD96-FC5C08FBD6B1}" dt="2021-12-13T08:16:49.576" v="28" actId="47"/>
        <pc:sldMasterMkLst>
          <pc:docMk/>
          <pc:sldMasterMk cId="4236567200" sldId="2147483681"/>
        </pc:sldMasterMkLst>
        <pc:sldLayoutChg chg="del">
          <pc:chgData name="Ryan J Coplien" userId="73100655-d2fb-4144-a1da-f905d51fbbe4" providerId="ADAL" clId="{0F27C7BD-F8FB-4AA1-AD96-FC5C08FBD6B1}" dt="2021-12-13T08:16:40.116" v="26" actId="47"/>
          <pc:sldLayoutMkLst>
            <pc:docMk/>
            <pc:sldMasterMk cId="4236567200" sldId="2147483681"/>
            <pc:sldLayoutMk cId="1269687122" sldId="2147483700"/>
          </pc:sldLayoutMkLst>
        </pc:sldLayoutChg>
        <pc:sldLayoutChg chg="del">
          <pc:chgData name="Ryan J Coplien" userId="73100655-d2fb-4144-a1da-f905d51fbbe4" providerId="ADAL" clId="{0F27C7BD-F8FB-4AA1-AD96-FC5C08FBD6B1}" dt="2021-12-13T08:16:46.478" v="27" actId="47"/>
          <pc:sldLayoutMkLst>
            <pc:docMk/>
            <pc:sldMasterMk cId="4236567200" sldId="2147483681"/>
            <pc:sldLayoutMk cId="2267376041" sldId="2147483701"/>
          </pc:sldLayoutMkLst>
        </pc:sldLayoutChg>
        <pc:sldLayoutChg chg="del">
          <pc:chgData name="Ryan J Coplien" userId="73100655-d2fb-4144-a1da-f905d51fbbe4" providerId="ADAL" clId="{0F27C7BD-F8FB-4AA1-AD96-FC5C08FBD6B1}" dt="2021-12-13T08:16:46.478" v="27" actId="47"/>
          <pc:sldLayoutMkLst>
            <pc:docMk/>
            <pc:sldMasterMk cId="4236567200" sldId="2147483681"/>
            <pc:sldLayoutMk cId="1676662375" sldId="2147483702"/>
          </pc:sldLayoutMkLst>
        </pc:sldLayoutChg>
        <pc:sldLayoutChg chg="del">
          <pc:chgData name="Ryan J Coplien" userId="73100655-d2fb-4144-a1da-f905d51fbbe4" providerId="ADAL" clId="{0F27C7BD-F8FB-4AA1-AD96-FC5C08FBD6B1}" dt="2021-12-13T08:16:46.478" v="27" actId="47"/>
          <pc:sldLayoutMkLst>
            <pc:docMk/>
            <pc:sldMasterMk cId="4236567200" sldId="2147483681"/>
            <pc:sldLayoutMk cId="3925695497" sldId="2147483703"/>
          </pc:sldLayoutMkLst>
        </pc:sldLayoutChg>
        <pc:sldLayoutChg chg="del">
          <pc:chgData name="Ryan J Coplien" userId="73100655-d2fb-4144-a1da-f905d51fbbe4" providerId="ADAL" clId="{0F27C7BD-F8FB-4AA1-AD96-FC5C08FBD6B1}" dt="2021-12-13T08:16:46.478" v="27" actId="47"/>
          <pc:sldLayoutMkLst>
            <pc:docMk/>
            <pc:sldMasterMk cId="4236567200" sldId="2147483681"/>
            <pc:sldLayoutMk cId="619587344" sldId="2147483704"/>
          </pc:sldLayoutMkLst>
        </pc:sldLayoutChg>
        <pc:sldLayoutChg chg="del">
          <pc:chgData name="Ryan J Coplien" userId="73100655-d2fb-4144-a1da-f905d51fbbe4" providerId="ADAL" clId="{0F27C7BD-F8FB-4AA1-AD96-FC5C08FBD6B1}" dt="2021-12-13T08:16:46.478" v="27" actId="47"/>
          <pc:sldLayoutMkLst>
            <pc:docMk/>
            <pc:sldMasterMk cId="4236567200" sldId="2147483681"/>
            <pc:sldLayoutMk cId="686195645" sldId="2147483705"/>
          </pc:sldLayoutMkLst>
        </pc:sldLayoutChg>
        <pc:sldLayoutChg chg="del">
          <pc:chgData name="Ryan J Coplien" userId="73100655-d2fb-4144-a1da-f905d51fbbe4" providerId="ADAL" clId="{0F27C7BD-F8FB-4AA1-AD96-FC5C08FBD6B1}" dt="2021-12-13T08:16:46.478" v="27" actId="47"/>
          <pc:sldLayoutMkLst>
            <pc:docMk/>
            <pc:sldMasterMk cId="4236567200" sldId="2147483681"/>
            <pc:sldLayoutMk cId="2537062581" sldId="2147483706"/>
          </pc:sldLayoutMkLst>
        </pc:sldLayoutChg>
        <pc:sldLayoutChg chg="del">
          <pc:chgData name="Ryan J Coplien" userId="73100655-d2fb-4144-a1da-f905d51fbbe4" providerId="ADAL" clId="{0F27C7BD-F8FB-4AA1-AD96-FC5C08FBD6B1}" dt="2021-12-13T08:16:46.478" v="27" actId="47"/>
          <pc:sldLayoutMkLst>
            <pc:docMk/>
            <pc:sldMasterMk cId="4236567200" sldId="2147483681"/>
            <pc:sldLayoutMk cId="4139027812" sldId="2147483707"/>
          </pc:sldLayoutMkLst>
        </pc:sldLayoutChg>
        <pc:sldLayoutChg chg="del">
          <pc:chgData name="Ryan J Coplien" userId="73100655-d2fb-4144-a1da-f905d51fbbe4" providerId="ADAL" clId="{0F27C7BD-F8FB-4AA1-AD96-FC5C08FBD6B1}" dt="2021-12-13T08:16:46.478" v="27" actId="47"/>
          <pc:sldLayoutMkLst>
            <pc:docMk/>
            <pc:sldMasterMk cId="4236567200" sldId="2147483681"/>
            <pc:sldLayoutMk cId="3017661903" sldId="2147483708"/>
          </pc:sldLayoutMkLst>
        </pc:sldLayoutChg>
        <pc:sldLayoutChg chg="del">
          <pc:chgData name="Ryan J Coplien" userId="73100655-d2fb-4144-a1da-f905d51fbbe4" providerId="ADAL" clId="{0F27C7BD-F8FB-4AA1-AD96-FC5C08FBD6B1}" dt="2021-12-13T08:16:49.576" v="28" actId="47"/>
          <pc:sldLayoutMkLst>
            <pc:docMk/>
            <pc:sldMasterMk cId="4236567200" sldId="2147483681"/>
            <pc:sldLayoutMk cId="3260598446" sldId="2147483709"/>
          </pc:sldLayoutMkLst>
        </pc:sldLayoutChg>
      </pc:sldMasterChg>
      <pc:sldMasterChg chg="delSldLayout">
        <pc:chgData name="Ryan J Coplien" userId="73100655-d2fb-4144-a1da-f905d51fbbe4" providerId="ADAL" clId="{0F27C7BD-F8FB-4AA1-AD96-FC5C08FBD6B1}" dt="2021-12-13T08:20:50.647" v="237" actId="47"/>
        <pc:sldMasterMkLst>
          <pc:docMk/>
          <pc:sldMasterMk cId="1431490560" sldId="2147483700"/>
        </pc:sldMasterMkLst>
        <pc:sldLayoutChg chg="del">
          <pc:chgData name="Ryan J Coplien" userId="73100655-d2fb-4144-a1da-f905d51fbbe4" providerId="ADAL" clId="{0F27C7BD-F8FB-4AA1-AD96-FC5C08FBD6B1}" dt="2021-12-13T08:20:50.647" v="237" actId="47"/>
          <pc:sldLayoutMkLst>
            <pc:docMk/>
            <pc:sldMasterMk cId="1431490560" sldId="2147483700"/>
            <pc:sldLayoutMk cId="169378057" sldId="214748371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429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6205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161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92309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1805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17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8721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44128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0814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327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66397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5062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12767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5838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241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8921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1240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7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2E39-5446-4059-804D-E3F9C6D69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Website Security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692BE-7EF6-4803-9ED5-B341C8CD4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Ryan Coplien and Kasey </a:t>
            </a:r>
            <a:r>
              <a:rPr lang="en-US" dirty="0" err="1"/>
              <a:t>Tippelt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12FC6-43AF-4922-887B-8A6C43E9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7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61FE-1775-4A28-8EEE-06A84F89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23368-2DFE-45D1-9867-8538DF4B1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39068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Our website is based around the fantasy world of Harry Potter</a:t>
            </a:r>
          </a:p>
          <a:p>
            <a:r>
              <a:rPr lang="en-US" dirty="0"/>
              <a:t>A website for a retail store named “Cicero’s Hollow of Wizard Wares”</a:t>
            </a:r>
          </a:p>
          <a:p>
            <a:pPr lvl="1"/>
            <a:r>
              <a:rPr lang="en-US" dirty="0"/>
              <a:t>Sells wizard robes, wands, hats, pets, etc. that relate to the “wizarding world”</a:t>
            </a:r>
          </a:p>
          <a:p>
            <a:r>
              <a:rPr lang="en-US" dirty="0"/>
              <a:t>Contains useful pages relating information about the store:</a:t>
            </a:r>
          </a:p>
          <a:p>
            <a:pPr lvl="1">
              <a:spcAft>
                <a:spcPts val="0"/>
              </a:spcAft>
            </a:pPr>
            <a:r>
              <a:rPr lang="en-US" dirty="0"/>
              <a:t>Home</a:t>
            </a:r>
          </a:p>
          <a:p>
            <a:pPr lvl="1">
              <a:spcAft>
                <a:spcPts val="0"/>
              </a:spcAft>
            </a:pPr>
            <a:r>
              <a:rPr lang="en-US" dirty="0"/>
              <a:t>Store </a:t>
            </a:r>
          </a:p>
          <a:p>
            <a:pPr lvl="1">
              <a:spcAft>
                <a:spcPts val="0"/>
              </a:spcAft>
            </a:pPr>
            <a:r>
              <a:rPr lang="en-US" dirty="0"/>
              <a:t>Hours</a:t>
            </a:r>
          </a:p>
          <a:p>
            <a:pPr lvl="1">
              <a:spcAft>
                <a:spcPts val="0"/>
              </a:spcAft>
            </a:pPr>
            <a:r>
              <a:rPr lang="en-US" dirty="0"/>
              <a:t>About Us</a:t>
            </a:r>
          </a:p>
          <a:p>
            <a:pPr lvl="1">
              <a:spcAft>
                <a:spcPts val="0"/>
              </a:spcAft>
            </a:pPr>
            <a:r>
              <a:rPr lang="en-US" dirty="0"/>
              <a:t>News</a:t>
            </a:r>
          </a:p>
          <a:p>
            <a:pPr lvl="1">
              <a:spcAft>
                <a:spcPts val="0"/>
              </a:spcAft>
            </a:pPr>
            <a:r>
              <a:rPr lang="en-US" dirty="0"/>
              <a:t>Contact Us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BAF5E-4536-4784-B06F-84B28FAD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0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02C3-DEFE-4A62-84D8-6BDDD840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Website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A5955-0532-43FC-B3E6-1FD3EF6D9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025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Uses little witch hat, broom, and bat as a logo</a:t>
            </a:r>
          </a:p>
          <a:p>
            <a:r>
              <a:rPr lang="en-US" dirty="0"/>
              <a:t>Background content contains black and yellow checkered-diamond design</a:t>
            </a:r>
          </a:p>
          <a:p>
            <a:r>
              <a:rPr lang="en-US" dirty="0"/>
              <a:t>Menu bar neatly displays different web-pages, with hovered items changing color</a:t>
            </a:r>
          </a:p>
          <a:p>
            <a:r>
              <a:rPr lang="en-US" dirty="0"/>
              <a:t>Headers, paragraphs, copyright footers, and CSS used to organize information in elegant and legible fashion</a:t>
            </a:r>
          </a:p>
          <a:p>
            <a:r>
              <a:rPr lang="en-US" dirty="0"/>
              <a:t>Store, News, and Contact pages use tables to organize information logically</a:t>
            </a:r>
          </a:p>
          <a:p>
            <a:r>
              <a:rPr lang="en-US" dirty="0"/>
              <a:t>News page features images in table cells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E8D2-2C6B-4CD8-BF21-656C8871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5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6FD-B094-4C36-B4B9-79DCE7F2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Website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01CF5-0578-48F1-B81B-2190EB29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Center-piece of website is meant to be the store page</a:t>
            </a:r>
          </a:p>
          <a:p>
            <a:pPr lvl="1"/>
            <a:r>
              <a:rPr lang="en-US" dirty="0"/>
              <a:t>Currently not the most beautiful page, but it works!</a:t>
            </a:r>
          </a:p>
          <a:p>
            <a:r>
              <a:rPr lang="en-US" dirty="0"/>
              <a:t>Displays different product names, then the cost of each product</a:t>
            </a:r>
          </a:p>
          <a:p>
            <a:r>
              <a:rPr lang="en-US" dirty="0"/>
              <a:t>Uses product object datastore and views to implement CRUD</a:t>
            </a:r>
          </a:p>
          <a:p>
            <a:pPr lvl="1"/>
            <a:r>
              <a:rPr lang="en-US" dirty="0"/>
              <a:t>Uses separate views for creating, editing, and deleting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92DD6-D474-4573-A896-5ED4D030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9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B46F-0E60-43B5-9123-81FD14D1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Website Security (Implemented)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2C0E2-6DAA-44DE-BAA4-6FDE1784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914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website users can read store page and information, but now you must have an account to create, edit, or delete products</a:t>
            </a:r>
          </a:p>
          <a:p>
            <a:pPr lvl="1"/>
            <a:r>
              <a:rPr lang="en-US" dirty="0"/>
              <a:t>Register, Log In, and Log Out functionality added</a:t>
            </a:r>
          </a:p>
          <a:p>
            <a:r>
              <a:rPr lang="en-US" dirty="0"/>
              <a:t>Data filtering for registration, requires ‘valid’ email and minimum chars in password</a:t>
            </a:r>
          </a:p>
          <a:p>
            <a:r>
              <a:rPr lang="en-US" dirty="0"/>
              <a:t>Entered passwords are protected through password textboxes</a:t>
            </a:r>
          </a:p>
          <a:p>
            <a:r>
              <a:rPr lang="en-US" dirty="0"/>
              <a:t>User accounts attached to SQL Server database which contains user information</a:t>
            </a:r>
          </a:p>
          <a:p>
            <a:pPr lvl="1"/>
            <a:r>
              <a:rPr lang="en-US" dirty="0"/>
              <a:t>User password information is encrypted upon registration using PBKDF2 (database never sees real password) and password salt generated for each password</a:t>
            </a:r>
          </a:p>
          <a:p>
            <a:r>
              <a:rPr lang="en-US" dirty="0"/>
              <a:t>User is logged in using Cookie-Based Authentication, HTTPS used via IIS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D1A27-0845-4B3C-A4D1-6B14389C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C450-DB48-4C3E-A08E-E7DF6B09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Website Security (</a:t>
            </a:r>
            <a:r>
              <a:rPr lang="en-US" b="1" dirty="0" err="1"/>
              <a:t>Roadmaped</a:t>
            </a:r>
            <a:r>
              <a:rPr lang="en-US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9177A-6C86-4572-96E0-E1A445C49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91468"/>
          </a:xfrm>
        </p:spPr>
        <p:txBody>
          <a:bodyPr/>
          <a:lstStyle/>
          <a:p>
            <a:r>
              <a:rPr lang="en-US" dirty="0"/>
              <a:t>Different user types for increased authorization (Admins, Employees, Guests,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Enhanced SQL injection filtering (more so to prevent database lag)</a:t>
            </a:r>
          </a:p>
          <a:p>
            <a:r>
              <a:rPr lang="en-US" dirty="0"/>
              <a:t>Cookie expiration times, IP checking to ensure proper authorization</a:t>
            </a:r>
          </a:p>
          <a:p>
            <a:r>
              <a:rPr lang="en-US" dirty="0"/>
              <a:t>Limited and logged log-in attempts to prevent/detect brute-forcing and password guessing </a:t>
            </a:r>
          </a:p>
          <a:p>
            <a:r>
              <a:rPr lang="en-US" dirty="0"/>
              <a:t>Multi-factor authentication to increase authorization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2D395-B3CF-47B2-989E-31407FA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6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B9D3-CFAE-44F5-A12D-43203DBD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Website Security (Theorized)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6F04-FF65-4AAA-9480-F12A418FD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full website implementation, more advanced features can be utilized such as:</a:t>
            </a:r>
          </a:p>
          <a:p>
            <a:pPr lvl="1"/>
            <a:r>
              <a:rPr lang="en-US" dirty="0"/>
              <a:t>Load-balancing and better database processing</a:t>
            </a:r>
          </a:p>
          <a:p>
            <a:pPr lvl="1"/>
            <a:r>
              <a:rPr lang="en-US" dirty="0"/>
              <a:t>Ordering system using PayPal checkout module</a:t>
            </a:r>
          </a:p>
          <a:p>
            <a:pPr lvl="1"/>
            <a:r>
              <a:rPr lang="en-US" dirty="0"/>
              <a:t>Extensive logging of user usage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A8E5B-CA0D-4D42-B266-05AF5B1D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3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CE0BE-6C0A-4DF9-8135-F4A22EBD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A9A2A-1F52-4263-89FE-C8B8218DCAE9}"/>
              </a:ext>
            </a:extLst>
          </p:cNvPr>
          <p:cNvSpPr txBox="1"/>
          <p:nvPr/>
        </p:nvSpPr>
        <p:spPr>
          <a:xfrm>
            <a:off x="1847850" y="2828835"/>
            <a:ext cx="849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7200" b="1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j-ea"/>
                <a:cs typeface="+mj-cs"/>
              </a:rPr>
              <a:t>Demo 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6887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</TotalTime>
  <Words>413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Organic</vt:lpstr>
      <vt:lpstr>Website Security Presentation</vt:lpstr>
      <vt:lpstr>Our Website</vt:lpstr>
      <vt:lpstr>Website Design</vt:lpstr>
      <vt:lpstr>Website Functionality</vt:lpstr>
      <vt:lpstr>Website Security (Implemented)</vt:lpstr>
      <vt:lpstr>Website Security (Roadmaped)</vt:lpstr>
      <vt:lpstr>Website Security (Theorized)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security presentation</dc:title>
  <dc:creator>Ryan Coplien</dc:creator>
  <cp:lastModifiedBy>Ryan Coplien</cp:lastModifiedBy>
  <cp:revision>1</cp:revision>
  <dcterms:created xsi:type="dcterms:W3CDTF">2021-12-13T08:08:29Z</dcterms:created>
  <dcterms:modified xsi:type="dcterms:W3CDTF">2021-12-13T09:35:44Z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