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1F72D-59E0-B5C5-CB93-AE20B26B2B8B}" v="300" dt="2020-05-15T19:35:29.275"/>
    <p1510:client id="{2F613F6C-8621-63B3-AAC6-1F32EA411B84}" v="1321" dt="2020-05-15T21:57:46.332"/>
    <p1510:client id="{4F14E3D5-B0DE-43ED-8C84-5F0530DBB559}" v="100" dt="2020-05-16T09:27:06.809"/>
    <p1510:client id="{745CB52E-224F-6A28-D328-98209C476293}" v="38" dt="2020-05-16T01:49:56.824"/>
    <p1510:client id="{A9BEBB5B-03EA-3363-E7D5-ED08427C69C8}" v="2" dt="2020-05-16T02:21:35.849"/>
    <p1510:client id="{BC1A9531-096F-BF05-F6E5-A815CBEF0605}" v="237" dt="2020-05-13T17:30:00.792"/>
    <p1510:client id="{D95BB943-125F-D97D-24C2-5A82FA013037}" v="4" dt="2020-05-16T00:44:26.523"/>
    <p1510:client id="{E78917D6-2094-20A7-0176-ED5565B4B9E3}" v="302" dt="2020-05-16T02:20:13.099"/>
    <p1510:client id="{F4389305-DEB7-34AF-2940-1F99DC8E8DB4}" v="172" dt="2020-05-16T02:31:33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2F795-0FC2-4798-9412-9E24F90960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284BF12-A0E2-4AF4-AE45-396E814398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Our RDBMS of choice was </a:t>
          </a:r>
          <a:r>
            <a:rPr lang="en-US" b="1" dirty="0">
              <a:latin typeface="Calibri Light" panose="020F0302020204030204"/>
            </a:rPr>
            <a:t>PostgreSQL</a:t>
          </a:r>
          <a:endParaRPr lang="en-US" b="1" dirty="0"/>
        </a:p>
      </dgm:t>
    </dgm:pt>
    <dgm:pt modelId="{B7BBF383-2A82-44FD-B93A-651EB4321455}" type="parTrans" cxnId="{73F0C34C-0902-4509-86B1-8ED11A038518}">
      <dgm:prSet/>
      <dgm:spPr/>
      <dgm:t>
        <a:bodyPr/>
        <a:lstStyle/>
        <a:p>
          <a:endParaRPr lang="en-US"/>
        </a:p>
      </dgm:t>
    </dgm:pt>
    <dgm:pt modelId="{E3E2ABCB-4CFE-4BCA-AFFF-3365D32F9560}" type="sibTrans" cxnId="{73F0C34C-0902-4509-86B1-8ED11A038518}">
      <dgm:prSet/>
      <dgm:spPr/>
      <dgm:t>
        <a:bodyPr/>
        <a:lstStyle/>
        <a:p>
          <a:endParaRPr lang="en-US"/>
        </a:p>
      </dgm:t>
    </dgm:pt>
    <dgm:pt modelId="{DD984D24-D97E-4C24-912E-0175604F56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We decided to use </a:t>
          </a:r>
          <a:r>
            <a:rPr lang="en-US" b="1" dirty="0">
              <a:latin typeface="Calibri Light" panose="020F0302020204030204"/>
            </a:rPr>
            <a:t>Visual Basic.NET</a:t>
          </a:r>
          <a:r>
            <a:rPr lang="en-US" dirty="0">
              <a:latin typeface="Calibri Light" panose="020F0302020204030204"/>
            </a:rPr>
            <a:t> for easy Database connection and UI design </a:t>
          </a:r>
          <a:endParaRPr lang="en-US" dirty="0"/>
        </a:p>
      </dgm:t>
    </dgm:pt>
    <dgm:pt modelId="{05ECCDD3-1464-4D13-969F-ECD9401C0783}" type="parTrans" cxnId="{66CE7C55-01AC-49BE-B357-D08C60869E5A}">
      <dgm:prSet/>
      <dgm:spPr/>
      <dgm:t>
        <a:bodyPr/>
        <a:lstStyle/>
        <a:p>
          <a:endParaRPr lang="en-US"/>
        </a:p>
      </dgm:t>
    </dgm:pt>
    <dgm:pt modelId="{FAF1D01F-D68B-4EB3-8C78-C61C01A01C98}" type="sibTrans" cxnId="{66CE7C55-01AC-49BE-B357-D08C60869E5A}">
      <dgm:prSet/>
      <dgm:spPr/>
      <dgm:t>
        <a:bodyPr/>
        <a:lstStyle/>
        <a:p>
          <a:endParaRPr lang="en-US"/>
        </a:p>
      </dgm:t>
    </dgm:pt>
    <dgm:pt modelId="{162CAAD5-3B06-409F-A788-C81274631554}" type="pres">
      <dgm:prSet presAssocID="{9D32F795-0FC2-4798-9412-9E24F90960EA}" presName="root" presStyleCnt="0">
        <dgm:presLayoutVars>
          <dgm:dir/>
          <dgm:resizeHandles val="exact"/>
        </dgm:presLayoutVars>
      </dgm:prSet>
      <dgm:spPr/>
    </dgm:pt>
    <dgm:pt modelId="{D520D57E-5BE7-4BE4-BA0A-167F41A3C591}" type="pres">
      <dgm:prSet presAssocID="{9284BF12-A0E2-4AF4-AE45-396E8143982C}" presName="compNode" presStyleCnt="0"/>
      <dgm:spPr/>
    </dgm:pt>
    <dgm:pt modelId="{AB2CCD05-5FA0-4C19-A9D7-3EACA161D1EF}" type="pres">
      <dgm:prSet presAssocID="{9284BF12-A0E2-4AF4-AE45-396E8143982C}" presName="bgRect" presStyleLbl="bgShp" presStyleIdx="0" presStyleCnt="2"/>
      <dgm:spPr/>
    </dgm:pt>
    <dgm:pt modelId="{85F0A002-70CD-432A-A171-45C8B830316F}" type="pres">
      <dgm:prSet presAssocID="{9284BF12-A0E2-4AF4-AE45-396E814398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91C330-30DD-41D0-8DE1-3DB2A950F3E9}" type="pres">
      <dgm:prSet presAssocID="{9284BF12-A0E2-4AF4-AE45-396E8143982C}" presName="spaceRect" presStyleCnt="0"/>
      <dgm:spPr/>
    </dgm:pt>
    <dgm:pt modelId="{05C338B4-21AE-4446-B374-1C22063116A9}" type="pres">
      <dgm:prSet presAssocID="{9284BF12-A0E2-4AF4-AE45-396E8143982C}" presName="parTx" presStyleLbl="revTx" presStyleIdx="0" presStyleCnt="2">
        <dgm:presLayoutVars>
          <dgm:chMax val="0"/>
          <dgm:chPref val="0"/>
        </dgm:presLayoutVars>
      </dgm:prSet>
      <dgm:spPr/>
    </dgm:pt>
    <dgm:pt modelId="{0A76C977-1844-41BE-B01A-F427C9BC9B85}" type="pres">
      <dgm:prSet presAssocID="{E3E2ABCB-4CFE-4BCA-AFFF-3365D32F9560}" presName="sibTrans" presStyleCnt="0"/>
      <dgm:spPr/>
    </dgm:pt>
    <dgm:pt modelId="{74797078-73EF-4CF4-AAC4-B424F04AA7EC}" type="pres">
      <dgm:prSet presAssocID="{DD984D24-D97E-4C24-912E-0175604F569C}" presName="compNode" presStyleCnt="0"/>
      <dgm:spPr/>
    </dgm:pt>
    <dgm:pt modelId="{C399B8A5-0039-46FD-A5E9-B17C11C6D767}" type="pres">
      <dgm:prSet presAssocID="{DD984D24-D97E-4C24-912E-0175604F569C}" presName="bgRect" presStyleLbl="bgShp" presStyleIdx="1" presStyleCnt="2"/>
      <dgm:spPr/>
    </dgm:pt>
    <dgm:pt modelId="{7559E51A-D25B-4B56-B500-07A21868C63E}" type="pres">
      <dgm:prSet presAssocID="{DD984D24-D97E-4C24-912E-0175604F56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2B27E4F-3161-4DEF-A7C2-DB731245E892}" type="pres">
      <dgm:prSet presAssocID="{DD984D24-D97E-4C24-912E-0175604F569C}" presName="spaceRect" presStyleCnt="0"/>
      <dgm:spPr/>
    </dgm:pt>
    <dgm:pt modelId="{42C5E9ED-2FD9-4052-9232-E2AA2B781455}" type="pres">
      <dgm:prSet presAssocID="{DD984D24-D97E-4C24-912E-0175604F56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46D1727-4206-4E23-84B6-AC5C9E993343}" type="presOf" srcId="{9284BF12-A0E2-4AF4-AE45-396E8143982C}" destId="{05C338B4-21AE-4446-B374-1C22063116A9}" srcOrd="0" destOrd="0" presId="urn:microsoft.com/office/officeart/2018/2/layout/IconVerticalSolidList"/>
    <dgm:cxn modelId="{73F0C34C-0902-4509-86B1-8ED11A038518}" srcId="{9D32F795-0FC2-4798-9412-9E24F90960EA}" destId="{9284BF12-A0E2-4AF4-AE45-396E8143982C}" srcOrd="0" destOrd="0" parTransId="{B7BBF383-2A82-44FD-B93A-651EB4321455}" sibTransId="{E3E2ABCB-4CFE-4BCA-AFFF-3365D32F9560}"/>
    <dgm:cxn modelId="{66CE7C55-01AC-49BE-B357-D08C60869E5A}" srcId="{9D32F795-0FC2-4798-9412-9E24F90960EA}" destId="{DD984D24-D97E-4C24-912E-0175604F569C}" srcOrd="1" destOrd="0" parTransId="{05ECCDD3-1464-4D13-969F-ECD9401C0783}" sibTransId="{FAF1D01F-D68B-4EB3-8C78-C61C01A01C98}"/>
    <dgm:cxn modelId="{A29FDAC5-9539-4771-BBFE-9ECABE83FB08}" type="presOf" srcId="{DD984D24-D97E-4C24-912E-0175604F569C}" destId="{42C5E9ED-2FD9-4052-9232-E2AA2B781455}" srcOrd="0" destOrd="0" presId="urn:microsoft.com/office/officeart/2018/2/layout/IconVerticalSolidList"/>
    <dgm:cxn modelId="{AF6779C9-13D5-49BB-8ECC-6A19238DA41B}" type="presOf" srcId="{9D32F795-0FC2-4798-9412-9E24F90960EA}" destId="{162CAAD5-3B06-409F-A788-C81274631554}" srcOrd="0" destOrd="0" presId="urn:microsoft.com/office/officeart/2018/2/layout/IconVerticalSolidList"/>
    <dgm:cxn modelId="{FDF5D4BD-0084-42CF-8870-09173C70510A}" type="presParOf" srcId="{162CAAD5-3B06-409F-A788-C81274631554}" destId="{D520D57E-5BE7-4BE4-BA0A-167F41A3C591}" srcOrd="0" destOrd="0" presId="urn:microsoft.com/office/officeart/2018/2/layout/IconVerticalSolidList"/>
    <dgm:cxn modelId="{A123E6A2-5C16-4471-B814-011BF49B6D37}" type="presParOf" srcId="{D520D57E-5BE7-4BE4-BA0A-167F41A3C591}" destId="{AB2CCD05-5FA0-4C19-A9D7-3EACA161D1EF}" srcOrd="0" destOrd="0" presId="urn:microsoft.com/office/officeart/2018/2/layout/IconVerticalSolidList"/>
    <dgm:cxn modelId="{72E656F0-C97B-4440-999B-29D10688B75B}" type="presParOf" srcId="{D520D57E-5BE7-4BE4-BA0A-167F41A3C591}" destId="{85F0A002-70CD-432A-A171-45C8B830316F}" srcOrd="1" destOrd="0" presId="urn:microsoft.com/office/officeart/2018/2/layout/IconVerticalSolidList"/>
    <dgm:cxn modelId="{ECA88309-6EE2-4D67-990E-F2BF4D47C20C}" type="presParOf" srcId="{D520D57E-5BE7-4BE4-BA0A-167F41A3C591}" destId="{3E91C330-30DD-41D0-8DE1-3DB2A950F3E9}" srcOrd="2" destOrd="0" presId="urn:microsoft.com/office/officeart/2018/2/layout/IconVerticalSolidList"/>
    <dgm:cxn modelId="{CB6979A9-4C0C-4856-98D6-526A3534F46F}" type="presParOf" srcId="{D520D57E-5BE7-4BE4-BA0A-167F41A3C591}" destId="{05C338B4-21AE-4446-B374-1C22063116A9}" srcOrd="3" destOrd="0" presId="urn:microsoft.com/office/officeart/2018/2/layout/IconVerticalSolidList"/>
    <dgm:cxn modelId="{0689E07A-F73D-49FC-87F3-868AA32C4328}" type="presParOf" srcId="{162CAAD5-3B06-409F-A788-C81274631554}" destId="{0A76C977-1844-41BE-B01A-F427C9BC9B85}" srcOrd="1" destOrd="0" presId="urn:microsoft.com/office/officeart/2018/2/layout/IconVerticalSolidList"/>
    <dgm:cxn modelId="{AD035296-127F-45A3-A99E-5F78233E40F9}" type="presParOf" srcId="{162CAAD5-3B06-409F-A788-C81274631554}" destId="{74797078-73EF-4CF4-AAC4-B424F04AA7EC}" srcOrd="2" destOrd="0" presId="urn:microsoft.com/office/officeart/2018/2/layout/IconVerticalSolidList"/>
    <dgm:cxn modelId="{005B2144-4886-4706-9F31-911D2692A88E}" type="presParOf" srcId="{74797078-73EF-4CF4-AAC4-B424F04AA7EC}" destId="{C399B8A5-0039-46FD-A5E9-B17C11C6D767}" srcOrd="0" destOrd="0" presId="urn:microsoft.com/office/officeart/2018/2/layout/IconVerticalSolidList"/>
    <dgm:cxn modelId="{F459A2A1-FA14-462C-8FAC-5E0BC9743921}" type="presParOf" srcId="{74797078-73EF-4CF4-AAC4-B424F04AA7EC}" destId="{7559E51A-D25B-4B56-B500-07A21868C63E}" srcOrd="1" destOrd="0" presId="urn:microsoft.com/office/officeart/2018/2/layout/IconVerticalSolidList"/>
    <dgm:cxn modelId="{CAC08D89-7C08-4B72-A4CC-2FA28CA466BA}" type="presParOf" srcId="{74797078-73EF-4CF4-AAC4-B424F04AA7EC}" destId="{D2B27E4F-3161-4DEF-A7C2-DB731245E892}" srcOrd="2" destOrd="0" presId="urn:microsoft.com/office/officeart/2018/2/layout/IconVerticalSolidList"/>
    <dgm:cxn modelId="{AD29E33F-8A99-4FC0-9F02-6A8CAA775FDA}" type="presParOf" srcId="{74797078-73EF-4CF4-AAC4-B424F04AA7EC}" destId="{42C5E9ED-2FD9-4052-9232-E2AA2B7814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D6D57-26F2-4CD6-890C-0F9E34E53B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169CFB-ADE3-4EA4-A3A6-A4541BC1E29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application </a:t>
          </a:r>
          <a:r>
            <a:rPr lang="en-US" dirty="0">
              <a:latin typeface="Calibri Light" panose="020F0302020204030204"/>
            </a:rPr>
            <a:t>selects, inserts,</a:t>
          </a:r>
          <a:r>
            <a:rPr lang="en-US" dirty="0"/>
            <a:t> updates</a:t>
          </a:r>
          <a:r>
            <a:rPr lang="en-US" dirty="0">
              <a:latin typeface="Calibri Light" panose="020F0302020204030204"/>
            </a:rPr>
            <a:t>, and virtually deletes</a:t>
          </a:r>
          <a:r>
            <a:rPr lang="en-US" dirty="0"/>
            <a:t> data based around </a:t>
          </a:r>
          <a:r>
            <a:rPr lang="en-US" dirty="0">
              <a:latin typeface="Calibri Light" panose="020F0302020204030204"/>
            </a:rPr>
            <a:t>the popular</a:t>
          </a:r>
          <a:r>
            <a:rPr lang="en-US" dirty="0"/>
            <a:t> game of Minecraft. </a:t>
          </a:r>
        </a:p>
      </dgm:t>
    </dgm:pt>
    <dgm:pt modelId="{AA8099A6-F2EF-4642-8B20-EFCBA299A34D}" type="parTrans" cxnId="{1B90AD1A-919F-484F-AE6E-BA51996110F0}">
      <dgm:prSet/>
      <dgm:spPr/>
      <dgm:t>
        <a:bodyPr/>
        <a:lstStyle/>
        <a:p>
          <a:endParaRPr lang="en-US"/>
        </a:p>
      </dgm:t>
    </dgm:pt>
    <dgm:pt modelId="{5B8419EE-BDFC-4DA5-A47B-CFB13400ECB0}" type="sibTrans" cxnId="{1B90AD1A-919F-484F-AE6E-BA51996110F0}">
      <dgm:prSet/>
      <dgm:spPr/>
      <dgm:t>
        <a:bodyPr/>
        <a:lstStyle/>
        <a:p>
          <a:endParaRPr lang="en-US"/>
        </a:p>
      </dgm:t>
    </dgm:pt>
    <dgm:pt modelId="{E43A6327-C34B-4374-8D7B-3B669325398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Stores data of the</a:t>
          </a:r>
          <a:r>
            <a:rPr lang="en-US" dirty="0"/>
            <a:t> blocks, biomes, mobs, mob</a:t>
          </a:r>
          <a:r>
            <a:rPr lang="en-US" dirty="0">
              <a:latin typeface="Calibri Light" panose="020F0302020204030204"/>
            </a:rPr>
            <a:t>,</a:t>
          </a:r>
          <a:r>
            <a:rPr lang="en-US" dirty="0"/>
            <a:t> drops, items, etc.</a:t>
          </a:r>
        </a:p>
      </dgm:t>
    </dgm:pt>
    <dgm:pt modelId="{F108C949-D96D-46B5-9E43-2CB9D380D50F}" type="parTrans" cxnId="{2192BB7E-B88D-481D-8131-19F2C02B6357}">
      <dgm:prSet/>
      <dgm:spPr/>
      <dgm:t>
        <a:bodyPr/>
        <a:lstStyle/>
        <a:p>
          <a:endParaRPr lang="en-US"/>
        </a:p>
      </dgm:t>
    </dgm:pt>
    <dgm:pt modelId="{00921866-848A-4C6A-80BA-0DD6C6033974}" type="sibTrans" cxnId="{2192BB7E-B88D-481D-8131-19F2C02B6357}">
      <dgm:prSet/>
      <dgm:spPr/>
      <dgm:t>
        <a:bodyPr/>
        <a:lstStyle/>
        <a:p>
          <a:endParaRPr lang="en-US"/>
        </a:p>
      </dgm:t>
    </dgm:pt>
    <dgm:pt modelId="{2939845E-57E1-4E5E-B11E-E311DD3C5A14}" type="pres">
      <dgm:prSet presAssocID="{1CFD6D57-26F2-4CD6-890C-0F9E34E53BB9}" presName="linear" presStyleCnt="0">
        <dgm:presLayoutVars>
          <dgm:animLvl val="lvl"/>
          <dgm:resizeHandles val="exact"/>
        </dgm:presLayoutVars>
      </dgm:prSet>
      <dgm:spPr/>
    </dgm:pt>
    <dgm:pt modelId="{C26F391E-9D24-4D9F-9EE1-D94D92F6835F}" type="pres">
      <dgm:prSet presAssocID="{DA169CFB-ADE3-4EA4-A3A6-A4541BC1E2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84E849-D6A9-4EF1-A269-B4C915CFC423}" type="pres">
      <dgm:prSet presAssocID="{5B8419EE-BDFC-4DA5-A47B-CFB13400ECB0}" presName="spacer" presStyleCnt="0"/>
      <dgm:spPr/>
    </dgm:pt>
    <dgm:pt modelId="{AF97C387-A07F-4B99-A618-649971486741}" type="pres">
      <dgm:prSet presAssocID="{E43A6327-C34B-4374-8D7B-3B66932539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9FBF214-8633-4C8F-BCDD-47124A426928}" type="presOf" srcId="{DA169CFB-ADE3-4EA4-A3A6-A4541BC1E29F}" destId="{C26F391E-9D24-4D9F-9EE1-D94D92F6835F}" srcOrd="0" destOrd="0" presId="urn:microsoft.com/office/officeart/2005/8/layout/vList2"/>
    <dgm:cxn modelId="{1B90AD1A-919F-484F-AE6E-BA51996110F0}" srcId="{1CFD6D57-26F2-4CD6-890C-0F9E34E53BB9}" destId="{DA169CFB-ADE3-4EA4-A3A6-A4541BC1E29F}" srcOrd="0" destOrd="0" parTransId="{AA8099A6-F2EF-4642-8B20-EFCBA299A34D}" sibTransId="{5B8419EE-BDFC-4DA5-A47B-CFB13400ECB0}"/>
    <dgm:cxn modelId="{2595A767-BEB0-4933-8B28-A47A06595CAE}" type="presOf" srcId="{1CFD6D57-26F2-4CD6-890C-0F9E34E53BB9}" destId="{2939845E-57E1-4E5E-B11E-E311DD3C5A14}" srcOrd="0" destOrd="0" presId="urn:microsoft.com/office/officeart/2005/8/layout/vList2"/>
    <dgm:cxn modelId="{0D312A56-977C-4305-AAF0-518E342CCA50}" type="presOf" srcId="{E43A6327-C34B-4374-8D7B-3B669325398C}" destId="{AF97C387-A07F-4B99-A618-649971486741}" srcOrd="0" destOrd="0" presId="urn:microsoft.com/office/officeart/2005/8/layout/vList2"/>
    <dgm:cxn modelId="{2192BB7E-B88D-481D-8131-19F2C02B6357}" srcId="{1CFD6D57-26F2-4CD6-890C-0F9E34E53BB9}" destId="{E43A6327-C34B-4374-8D7B-3B669325398C}" srcOrd="1" destOrd="0" parTransId="{F108C949-D96D-46B5-9E43-2CB9D380D50F}" sibTransId="{00921866-848A-4C6A-80BA-0DD6C6033974}"/>
    <dgm:cxn modelId="{D15B22C0-FD86-4972-A16A-749593603805}" type="presParOf" srcId="{2939845E-57E1-4E5E-B11E-E311DD3C5A14}" destId="{C26F391E-9D24-4D9F-9EE1-D94D92F6835F}" srcOrd="0" destOrd="0" presId="urn:microsoft.com/office/officeart/2005/8/layout/vList2"/>
    <dgm:cxn modelId="{7F592790-5AE1-41A7-9EF5-C5BE253EC1E0}" type="presParOf" srcId="{2939845E-57E1-4E5E-B11E-E311DD3C5A14}" destId="{C284E849-D6A9-4EF1-A269-B4C915CFC423}" srcOrd="1" destOrd="0" presId="urn:microsoft.com/office/officeart/2005/8/layout/vList2"/>
    <dgm:cxn modelId="{2D2D94B0-E569-4C20-84B9-8155199C48B0}" type="presParOf" srcId="{2939845E-57E1-4E5E-B11E-E311DD3C5A14}" destId="{AF97C387-A07F-4B99-A618-6499714867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CCD05-5FA0-4C19-A9D7-3EACA161D1EF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0A002-70CD-432A-A171-45C8B830316F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338B4-21AE-4446-B374-1C22063116A9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Our RDBMS of choice was </a:t>
          </a:r>
          <a:r>
            <a:rPr lang="en-US" sz="2500" b="1" kern="1200" dirty="0">
              <a:latin typeface="Calibri Light" panose="020F0302020204030204"/>
            </a:rPr>
            <a:t>PostgreSQL</a:t>
          </a:r>
          <a:endParaRPr lang="en-US" sz="2500" b="1" kern="1200" dirty="0"/>
        </a:p>
      </dsp:txBody>
      <dsp:txXfrm>
        <a:off x="2043221" y="958220"/>
        <a:ext cx="4545469" cy="1769022"/>
      </dsp:txXfrm>
    </dsp:sp>
    <dsp:sp modelId="{C399B8A5-0039-46FD-A5E9-B17C11C6D76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9E51A-D25B-4B56-B500-07A21868C63E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E9ED-2FD9-4052-9232-E2AA2B78145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We decided to use </a:t>
          </a:r>
          <a:r>
            <a:rPr lang="en-US" sz="2500" b="1" kern="1200" dirty="0">
              <a:latin typeface="Calibri Light" panose="020F0302020204030204"/>
            </a:rPr>
            <a:t>Visual Basic.NET</a:t>
          </a:r>
          <a:r>
            <a:rPr lang="en-US" sz="2500" kern="1200" dirty="0">
              <a:latin typeface="Calibri Light" panose="020F0302020204030204"/>
            </a:rPr>
            <a:t> for easy Database connection and UI design </a:t>
          </a:r>
          <a:endParaRPr lang="en-US" sz="2500" kern="1200" dirty="0"/>
        </a:p>
      </dsp:txBody>
      <dsp:txXfrm>
        <a:off x="2043221" y="3169499"/>
        <a:ext cx="4545469" cy="176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F391E-9D24-4D9F-9EE1-D94D92F6835F}">
      <dsp:nvSpPr>
        <dsp:cNvPr id="0" name=""/>
        <dsp:cNvSpPr/>
      </dsp:nvSpPr>
      <dsp:spPr>
        <a:xfrm>
          <a:off x="0" y="37951"/>
          <a:ext cx="6588691" cy="2857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 application </a:t>
          </a:r>
          <a:r>
            <a:rPr lang="en-US" sz="3700" kern="1200" dirty="0">
              <a:latin typeface="Calibri Light" panose="020F0302020204030204"/>
            </a:rPr>
            <a:t>selects, inserts,</a:t>
          </a:r>
          <a:r>
            <a:rPr lang="en-US" sz="3700" kern="1200" dirty="0"/>
            <a:t> updates</a:t>
          </a:r>
          <a:r>
            <a:rPr lang="en-US" sz="3700" kern="1200" dirty="0">
              <a:latin typeface="Calibri Light" panose="020F0302020204030204"/>
            </a:rPr>
            <a:t>, and virtually deletes</a:t>
          </a:r>
          <a:r>
            <a:rPr lang="en-US" sz="3700" kern="1200" dirty="0"/>
            <a:t> data based around </a:t>
          </a:r>
          <a:r>
            <a:rPr lang="en-US" sz="3700" kern="1200" dirty="0">
              <a:latin typeface="Calibri Light" panose="020F0302020204030204"/>
            </a:rPr>
            <a:t>the popular</a:t>
          </a:r>
          <a:r>
            <a:rPr lang="en-US" sz="3700" kern="1200" dirty="0"/>
            <a:t> game of Minecraft. </a:t>
          </a:r>
        </a:p>
      </dsp:txBody>
      <dsp:txXfrm>
        <a:off x="139474" y="177425"/>
        <a:ext cx="6309743" cy="2578192"/>
      </dsp:txXfrm>
    </dsp:sp>
    <dsp:sp modelId="{AF97C387-A07F-4B99-A618-649971486741}">
      <dsp:nvSpPr>
        <dsp:cNvPr id="0" name=""/>
        <dsp:cNvSpPr/>
      </dsp:nvSpPr>
      <dsp:spPr>
        <a:xfrm>
          <a:off x="0" y="3001651"/>
          <a:ext cx="6588691" cy="2857140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 Light" panose="020F0302020204030204"/>
            </a:rPr>
            <a:t>Stores data of the</a:t>
          </a:r>
          <a:r>
            <a:rPr lang="en-US" sz="3700" kern="1200" dirty="0"/>
            <a:t> blocks, biomes, mobs, mob</a:t>
          </a:r>
          <a:r>
            <a:rPr lang="en-US" sz="3700" kern="1200" dirty="0">
              <a:latin typeface="Calibri Light" panose="020F0302020204030204"/>
            </a:rPr>
            <a:t>,</a:t>
          </a:r>
          <a:r>
            <a:rPr lang="en-US" sz="3700" kern="1200" dirty="0"/>
            <a:t> drops, items, etc.</a:t>
          </a:r>
        </a:p>
      </dsp:txBody>
      <dsp:txXfrm>
        <a:off x="139474" y="3141125"/>
        <a:ext cx="6309743" cy="257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ontainer&#10;&#10;Description generated with very high confidence">
            <a:extLst>
              <a:ext uri="{FF2B5EF4-FFF2-40B4-BE49-F238E27FC236}">
                <a16:creationId xmlns:a16="http://schemas.microsoft.com/office/drawing/2014/main" id="{9F70FAEC-76F4-4E9C-B678-74ADD28FF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8" r="15039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Team 9 - Minecraft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By: Brandon Conway , Ryan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Coplien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, Kasey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Tippelt</a:t>
            </a:r>
            <a:endParaRPr lang="en-US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D2DB-ACAC-4E11-BEBA-58642C4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What did we use?</a:t>
            </a:r>
            <a:endParaRPr lang="en-US" sz="48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D490E1-0EB6-4205-BAF0-CFE288944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00280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1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A759-AE8B-4547-8642-C23D7CC4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Application  - Description </a:t>
            </a:r>
            <a:endParaRPr lang="en-US" sz="48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4E6F56F-24F8-47DC-A199-24B5143CB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06039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9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55F-D983-4217-8003-F42E2D07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 - GUI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50427F-08C4-4BBF-B98E-E43DD5BCC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4" y="1825625"/>
            <a:ext cx="6264692" cy="4351338"/>
          </a:xfrm>
        </p:spPr>
      </p:pic>
    </p:spTree>
    <p:extLst>
      <p:ext uri="{BB962C8B-B14F-4D97-AF65-F5344CB8AC3E}">
        <p14:creationId xmlns:p14="http://schemas.microsoft.com/office/powerpoint/2010/main" val="22538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55F-D983-4217-8003-F42E2D07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 - GUI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2FAC17-F03B-4929-8EC4-9F1BCAE1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4" y="1825625"/>
            <a:ext cx="6264692" cy="4351338"/>
          </a:xfrm>
        </p:spPr>
      </p:pic>
    </p:spTree>
    <p:extLst>
      <p:ext uri="{BB962C8B-B14F-4D97-AF65-F5344CB8AC3E}">
        <p14:creationId xmlns:p14="http://schemas.microsoft.com/office/powerpoint/2010/main" val="387765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55F-D983-4217-8003-F42E2D07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 - GUI</a:t>
            </a:r>
            <a:endParaRPr lang="en-US" dirty="0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07FAC4A-0668-4713-A2FE-2FA9202DE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4" y="1825625"/>
            <a:ext cx="6264692" cy="4351338"/>
          </a:xfrm>
        </p:spPr>
      </p:pic>
    </p:spTree>
    <p:extLst>
      <p:ext uri="{BB962C8B-B14F-4D97-AF65-F5344CB8AC3E}">
        <p14:creationId xmlns:p14="http://schemas.microsoft.com/office/powerpoint/2010/main" val="157318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2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46E5F-4D72-412D-B200-5459F6D4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64" y="18556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ER-Diagram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D31DBE-72C8-44B6-9BF4-57AD93AD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61" y="1337270"/>
            <a:ext cx="8430321" cy="44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9 - Minecraft</vt:lpstr>
      <vt:lpstr>What did we use?</vt:lpstr>
      <vt:lpstr>Application  - Description </vt:lpstr>
      <vt:lpstr>Application - GUI</vt:lpstr>
      <vt:lpstr>Application - GUI</vt:lpstr>
      <vt:lpstr>Application - GUI</vt:lpstr>
      <vt:lpstr>ER-Diagram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568</cp:revision>
  <dcterms:created xsi:type="dcterms:W3CDTF">2020-05-13T17:22:55Z</dcterms:created>
  <dcterms:modified xsi:type="dcterms:W3CDTF">2020-05-16T09:42:44Z</dcterms:modified>
</cp:coreProperties>
</file>