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Retro </a:t>
            </a:r>
            <a:r>
              <a:rPr lang="en-US" sz="8000" dirty="0" err="1" smtClean="0"/>
              <a:t>webshop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Grupp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5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Kanan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Sherin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andreas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Ryan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 smtClean="0">
                <a:solidFill>
                  <a:srgbClr val="FFFFFF"/>
                </a:solidFill>
              </a:rPr>
              <a:t>Second han</a:t>
            </a:r>
            <a:r>
              <a:rPr lang="en-US" sz="4800" i="1" dirty="0" smtClean="0">
                <a:solidFill>
                  <a:srgbClr val="FFFFFF"/>
                </a:solidFill>
              </a:rPr>
              <a:t>d </a:t>
            </a:r>
            <a:r>
              <a:rPr lang="en-US" sz="4800" i="1" dirty="0" err="1" smtClean="0">
                <a:solidFill>
                  <a:srgbClr val="FFFFFF"/>
                </a:solidFill>
              </a:rPr>
              <a:t>på</a:t>
            </a:r>
            <a:r>
              <a:rPr lang="en-US" sz="4800" i="1" dirty="0" smtClean="0">
                <a:solidFill>
                  <a:srgbClr val="FFFFFF"/>
                </a:solidFill>
              </a:rPr>
              <a:t> </a:t>
            </a:r>
            <a:r>
              <a:rPr lang="en-US" sz="4800" i="1" dirty="0" err="1" smtClean="0">
                <a:solidFill>
                  <a:srgbClr val="FFFFFF"/>
                </a:solidFill>
              </a:rPr>
              <a:t>nätet</a:t>
            </a:r>
            <a:r>
              <a:rPr lang="en-US" sz="4800" i="1" smtClean="0">
                <a:solidFill>
                  <a:srgbClr val="FFFFFF"/>
                </a:solidFill>
              </a:rPr>
              <a:t>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Retro webshop</vt:lpstr>
      <vt:lpstr>Second hand på nätet!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2021-02-24T09:50:38Z</dcterms:created>
  <dcterms:modified xsi:type="dcterms:W3CDTF">2021-02-24T09:54:26Z</dcterms:modified>
</cp:coreProperties>
</file>