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21991E4-8F09-42BD-9F55-DB4AEBCF8E3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8303"/>
            <a:ext cx="8229600" cy="220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Dungeons and Dragons </a:t>
            </a:r>
            <a:br>
              <a:rPr lang="en-US" dirty="0" smtClean="0"/>
            </a:br>
            <a:r>
              <a:rPr lang="en-US" dirty="0" smtClean="0"/>
              <a:t>Interactive Character 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560234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By Peter </a:t>
            </a:r>
            <a:r>
              <a:rPr lang="en-US" dirty="0" err="1" smtClean="0"/>
              <a:t>Hiesel</a:t>
            </a:r>
            <a:r>
              <a:rPr lang="en-US" dirty="0" smtClean="0"/>
              <a:t> and Ryan Costello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- Before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305800" cy="193548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results:</a:t>
            </a:r>
          </a:p>
          <a:p>
            <a:endParaRPr lang="en-US" dirty="0" smtClean="0"/>
          </a:p>
          <a:p>
            <a:r>
              <a:rPr lang="en-US" dirty="0" smtClean="0"/>
              <a:t>Our load times in milliseconds were up to 16,000 on average with 50 users.</a:t>
            </a:r>
          </a:p>
          <a:p>
            <a:endParaRPr lang="en-US" dirty="0"/>
          </a:p>
          <a:p>
            <a:r>
              <a:rPr lang="en-US" dirty="0" smtClean="0"/>
              <a:t>Bottleneck in our Player’s Show.erb.html page.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7696200" cy="2939143"/>
          </a:xfrm>
        </p:spPr>
      </p:pic>
    </p:spTree>
    <p:extLst>
      <p:ext uri="{BB962C8B-B14F-4D97-AF65-F5344CB8AC3E}">
        <p14:creationId xmlns:p14="http://schemas.microsoft.com/office/powerpoint/2010/main" val="22492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- After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077200" cy="23164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results:</a:t>
            </a:r>
          </a:p>
          <a:p>
            <a:endParaRPr lang="en-US" dirty="0" smtClean="0"/>
          </a:p>
          <a:p>
            <a:r>
              <a:rPr lang="en-US" dirty="0" smtClean="0"/>
              <a:t>Our load times in milliseconds were up to 11,000 on average with 50 users.</a:t>
            </a:r>
          </a:p>
          <a:p>
            <a:endParaRPr lang="en-US" dirty="0"/>
          </a:p>
          <a:p>
            <a:r>
              <a:rPr lang="en-US" dirty="0" smtClean="0"/>
              <a:t>Bottleneck in our Player’s Show.erb.html page.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800"/>
            <a:ext cx="7924800" cy="2420890"/>
          </a:xfrm>
        </p:spPr>
      </p:pic>
    </p:spTree>
    <p:extLst>
      <p:ext uri="{BB962C8B-B14F-4D97-AF65-F5344CB8AC3E}">
        <p14:creationId xmlns:p14="http://schemas.microsoft.com/office/powerpoint/2010/main" val="27090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– Load Times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305800" cy="231648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results:</a:t>
            </a:r>
          </a:p>
          <a:p>
            <a:endParaRPr lang="en-US" dirty="0" smtClean="0"/>
          </a:p>
          <a:p>
            <a:r>
              <a:rPr lang="en-US" dirty="0"/>
              <a:t>Our load times in milliseconds were up to </a:t>
            </a:r>
            <a:r>
              <a:rPr lang="en-US" dirty="0" smtClean="0"/>
              <a:t>1,000 </a:t>
            </a:r>
            <a:r>
              <a:rPr lang="en-US" dirty="0"/>
              <a:t>on average with 50 users.</a:t>
            </a:r>
          </a:p>
          <a:p>
            <a:endParaRPr lang="en-US" dirty="0" smtClean="0"/>
          </a:p>
          <a:p>
            <a:r>
              <a:rPr lang="en-US" dirty="0" smtClean="0"/>
              <a:t>This concludes our best time, and bottleneck problem solved.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114800"/>
            <a:ext cx="8001001" cy="2286000"/>
          </a:xfrm>
        </p:spPr>
      </p:pic>
    </p:spTree>
    <p:extLst>
      <p:ext uri="{BB962C8B-B14F-4D97-AF65-F5344CB8AC3E}">
        <p14:creationId xmlns:p14="http://schemas.microsoft.com/office/powerpoint/2010/main" val="28956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 with updating player with a new name.</a:t>
            </a:r>
          </a:p>
          <a:p>
            <a:endParaRPr lang="en-US" dirty="0" smtClean="0"/>
          </a:p>
          <a:p>
            <a:r>
              <a:rPr lang="en-US" dirty="0" smtClean="0"/>
              <a:t>Issue update player name with a blank. </a:t>
            </a:r>
          </a:p>
          <a:p>
            <a:endParaRPr lang="en-US" dirty="0" smtClean="0"/>
          </a:p>
          <a:p>
            <a:r>
              <a:rPr lang="en-US" dirty="0"/>
              <a:t>Issue update </a:t>
            </a:r>
            <a:r>
              <a:rPr lang="en-US" dirty="0" smtClean="0"/>
              <a:t>item name </a:t>
            </a:r>
            <a:r>
              <a:rPr lang="en-US" dirty="0"/>
              <a:t>with a blank. </a:t>
            </a:r>
          </a:p>
          <a:p>
            <a:endParaRPr lang="en-US" dirty="0"/>
          </a:p>
          <a:p>
            <a:r>
              <a:rPr lang="en-US" dirty="0" smtClean="0"/>
              <a:t>Issue update health could enter letter.</a:t>
            </a:r>
          </a:p>
          <a:p>
            <a:endParaRPr lang="en-US" dirty="0"/>
          </a:p>
          <a:p>
            <a:r>
              <a:rPr lang="en-US" dirty="0" smtClean="0"/>
              <a:t>Issue update health had no limit 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1434737"/>
          </a:xfrm>
        </p:spPr>
        <p:txBody>
          <a:bodyPr/>
          <a:lstStyle/>
          <a:p>
            <a:r>
              <a:rPr lang="en-US" dirty="0" smtClean="0"/>
              <a:t>Please enjoy our Selenium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 team for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Acceptance Test – There was </a:t>
            </a:r>
            <a:r>
              <a:rPr lang="en-US" dirty="0" smtClean="0"/>
              <a:t>4 </a:t>
            </a:r>
            <a:r>
              <a:rPr lang="en-US" dirty="0" smtClean="0"/>
              <a:t>test cases in bugs/errors</a:t>
            </a:r>
            <a:r>
              <a:rPr lang="en-US" dirty="0" smtClean="0"/>
              <a:t>. Then 9 user acceptance test cases. Also, there was 4 other </a:t>
            </a:r>
            <a:r>
              <a:rPr lang="en-US" smtClean="0"/>
              <a:t>possible bugs.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Load Testing – </a:t>
            </a:r>
            <a:r>
              <a:rPr lang="en-US" dirty="0" err="1" smtClean="0"/>
              <a:t>Jmeter</a:t>
            </a:r>
            <a:r>
              <a:rPr lang="en-US" dirty="0" smtClean="0"/>
              <a:t> was able to get through the login page as well get all pages.</a:t>
            </a:r>
          </a:p>
          <a:p>
            <a:endParaRPr lang="en-US" dirty="0"/>
          </a:p>
          <a:p>
            <a:r>
              <a:rPr lang="en-US" dirty="0" smtClean="0"/>
              <a:t>Bottle Neck Profiling – </a:t>
            </a:r>
            <a:r>
              <a:rPr lang="en-US" dirty="0" err="1" smtClean="0"/>
              <a:t>Jmeter’s</a:t>
            </a:r>
            <a:r>
              <a:rPr lang="en-US" dirty="0" smtClean="0"/>
              <a:t> summary report on average load times showed “Current Game” page was the issue.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1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91</TotalTime>
  <Words>226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Dungeons and Dragons  Interactive Character Sheet</vt:lpstr>
      <vt:lpstr>Load Testing - Before</vt:lpstr>
      <vt:lpstr>Load Testing - After</vt:lpstr>
      <vt:lpstr>Heroku – Load Times</vt:lpstr>
      <vt:lpstr>Bugs</vt:lpstr>
      <vt:lpstr>Selenium Testing</vt:lpstr>
      <vt:lpstr>Q and A team for Hangman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  Interactive Character Sheet</dc:title>
  <dc:creator>Silver</dc:creator>
  <cp:lastModifiedBy>Silver</cp:lastModifiedBy>
  <cp:revision>11</cp:revision>
  <dcterms:created xsi:type="dcterms:W3CDTF">2011-04-27T19:15:10Z</dcterms:created>
  <dcterms:modified xsi:type="dcterms:W3CDTF">2011-04-27T20:51:45Z</dcterms:modified>
</cp:coreProperties>
</file>