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21991E4-8F09-42BD-9F55-DB4AEBCF8E3A}" type="datetimeFigureOut">
              <a:rPr lang="en-US" smtClean="0"/>
              <a:t>4/28/2011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66B28E2-2707-4685-8BBC-4D52532B7DD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8303"/>
            <a:ext cx="822960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Dungeons and Dragons </a:t>
            </a:r>
            <a:br>
              <a:rPr lang="en-US" dirty="0" smtClean="0"/>
            </a:br>
            <a:r>
              <a:rPr lang="en-US" dirty="0" smtClean="0"/>
              <a:t>Interactive Character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560234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By Peter </a:t>
            </a:r>
            <a:r>
              <a:rPr lang="en-US" dirty="0" err="1" smtClean="0"/>
              <a:t>Hiesel</a:t>
            </a:r>
            <a:r>
              <a:rPr lang="en-US" dirty="0" smtClean="0"/>
              <a:t> and Ryan Costello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- 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305800" cy="193548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smtClean="0"/>
              <a:t>results on the </a:t>
            </a:r>
            <a:r>
              <a:rPr lang="en-US" dirty="0" err="1" smtClean="0"/>
              <a:t>localhost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load </a:t>
            </a:r>
            <a:r>
              <a:rPr lang="en-US" dirty="0" smtClean="0"/>
              <a:t>time </a:t>
            </a:r>
            <a:r>
              <a:rPr lang="en-US" dirty="0" smtClean="0"/>
              <a:t>on average was</a:t>
            </a:r>
            <a:r>
              <a:rPr lang="en-US" dirty="0" smtClean="0"/>
              <a:t> 13,000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smtClean="0"/>
              <a:t>with 50 users.</a:t>
            </a:r>
          </a:p>
          <a:p>
            <a:endParaRPr lang="en-US" dirty="0"/>
          </a:p>
          <a:p>
            <a:r>
              <a:rPr lang="en-US" dirty="0" smtClean="0"/>
              <a:t>Bottleneck in our </a:t>
            </a:r>
            <a:r>
              <a:rPr lang="en-US" dirty="0" smtClean="0"/>
              <a:t>View Player pages.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7696200" cy="2939143"/>
          </a:xfrm>
        </p:spPr>
      </p:pic>
    </p:spTree>
    <p:extLst>
      <p:ext uri="{BB962C8B-B14F-4D97-AF65-F5344CB8AC3E}">
        <p14:creationId xmlns:p14="http://schemas.microsoft.com/office/powerpoint/2010/main" val="22492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- After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229600" cy="201168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smtClean="0"/>
              <a:t>results on the </a:t>
            </a:r>
            <a:r>
              <a:rPr lang="en-US" dirty="0" err="1" smtClean="0"/>
              <a:t>localhost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load </a:t>
            </a:r>
            <a:r>
              <a:rPr lang="en-US" dirty="0" smtClean="0"/>
              <a:t>time on average was 10,000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smtClean="0"/>
              <a:t>with 50 users.</a:t>
            </a:r>
          </a:p>
          <a:p>
            <a:endParaRPr lang="en-US" dirty="0"/>
          </a:p>
          <a:p>
            <a:r>
              <a:rPr lang="en-US" dirty="0" smtClean="0"/>
              <a:t>Bottleneck in our </a:t>
            </a:r>
            <a:r>
              <a:rPr lang="en-US" dirty="0" smtClean="0"/>
              <a:t>Player View pages.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7924800" cy="2725690"/>
          </a:xfrm>
        </p:spPr>
      </p:pic>
    </p:spTree>
    <p:extLst>
      <p:ext uri="{BB962C8B-B14F-4D97-AF65-F5344CB8AC3E}">
        <p14:creationId xmlns:p14="http://schemas.microsoft.com/office/powerpoint/2010/main" val="27090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– Load Times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8305800" cy="231648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results:</a:t>
            </a:r>
          </a:p>
          <a:p>
            <a:endParaRPr lang="en-US" dirty="0" smtClean="0"/>
          </a:p>
          <a:p>
            <a:r>
              <a:rPr lang="en-US" dirty="0"/>
              <a:t>Our load </a:t>
            </a:r>
            <a:r>
              <a:rPr lang="en-US" dirty="0" smtClean="0"/>
              <a:t>time on average was 1,200 </a:t>
            </a:r>
            <a:r>
              <a:rPr lang="en-US" dirty="0" err="1" smtClean="0"/>
              <a:t>ms</a:t>
            </a:r>
            <a:r>
              <a:rPr lang="en-US" dirty="0" smtClean="0"/>
              <a:t> with </a:t>
            </a:r>
            <a:r>
              <a:rPr lang="en-US" dirty="0"/>
              <a:t>50 users.</a:t>
            </a:r>
          </a:p>
          <a:p>
            <a:endParaRPr lang="en-US" dirty="0" smtClean="0"/>
          </a:p>
          <a:p>
            <a:r>
              <a:rPr lang="en-US" dirty="0" smtClean="0"/>
              <a:t>This concludes our best time, </a:t>
            </a:r>
            <a:r>
              <a:rPr lang="en-US" dirty="0" smtClean="0"/>
              <a:t>and our </a:t>
            </a:r>
            <a:r>
              <a:rPr lang="en-US" dirty="0" smtClean="0"/>
              <a:t>bottleneck </a:t>
            </a:r>
            <a:r>
              <a:rPr lang="en-US" dirty="0" smtClean="0"/>
              <a:t>has improved.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114800"/>
            <a:ext cx="8001001" cy="2286000"/>
          </a:xfrm>
        </p:spPr>
      </p:pic>
    </p:spTree>
    <p:extLst>
      <p:ext uri="{BB962C8B-B14F-4D97-AF65-F5344CB8AC3E}">
        <p14:creationId xmlns:p14="http://schemas.microsoft.com/office/powerpoint/2010/main" val="28956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with updating player with a new name.</a:t>
            </a:r>
          </a:p>
          <a:p>
            <a:endParaRPr lang="en-US" dirty="0" smtClean="0"/>
          </a:p>
          <a:p>
            <a:r>
              <a:rPr lang="en-US" dirty="0" smtClean="0"/>
              <a:t>Issue update player name with a blank. </a:t>
            </a:r>
          </a:p>
          <a:p>
            <a:endParaRPr lang="en-US" dirty="0" smtClean="0"/>
          </a:p>
          <a:p>
            <a:r>
              <a:rPr lang="en-US" dirty="0"/>
              <a:t>Issue update </a:t>
            </a:r>
            <a:r>
              <a:rPr lang="en-US" dirty="0" smtClean="0"/>
              <a:t>item name </a:t>
            </a:r>
            <a:r>
              <a:rPr lang="en-US" dirty="0"/>
              <a:t>with a blank. </a:t>
            </a:r>
          </a:p>
          <a:p>
            <a:endParaRPr lang="en-US" dirty="0"/>
          </a:p>
          <a:p>
            <a:r>
              <a:rPr lang="en-US" dirty="0" smtClean="0"/>
              <a:t>Issue update health could enter letter.</a:t>
            </a:r>
          </a:p>
          <a:p>
            <a:endParaRPr lang="en-US" dirty="0"/>
          </a:p>
          <a:p>
            <a:r>
              <a:rPr lang="en-US" dirty="0" smtClean="0"/>
              <a:t>Issue update health had no limit 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 team for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Acceptance Test – There was 4 test cases in bugs/errors. Then 9 user acceptance test cases. Also, there was 4 other </a:t>
            </a:r>
            <a:r>
              <a:rPr lang="en-US" smtClean="0"/>
              <a:t>possible bugs.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Load Testing – </a:t>
            </a:r>
            <a:r>
              <a:rPr lang="en-US" dirty="0" err="1" smtClean="0"/>
              <a:t>Jmeter</a:t>
            </a:r>
            <a:r>
              <a:rPr lang="en-US" dirty="0" smtClean="0"/>
              <a:t> was able to get through the login page as well get all pages.</a:t>
            </a:r>
          </a:p>
          <a:p>
            <a:endParaRPr lang="en-US" dirty="0"/>
          </a:p>
          <a:p>
            <a:r>
              <a:rPr lang="en-US" dirty="0" smtClean="0"/>
              <a:t>Bottle Neck Profiling – </a:t>
            </a:r>
            <a:r>
              <a:rPr lang="en-US" dirty="0" err="1" smtClean="0"/>
              <a:t>Jmeter’s</a:t>
            </a:r>
            <a:r>
              <a:rPr lang="en-US" dirty="0" smtClean="0"/>
              <a:t> summary report on average load times showed “Current Game” page was the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1434737"/>
          </a:xfrm>
        </p:spPr>
        <p:txBody>
          <a:bodyPr/>
          <a:lstStyle/>
          <a:p>
            <a:r>
              <a:rPr lang="en-US" dirty="0" smtClean="0"/>
              <a:t>Please enjoy our Selenium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98</TotalTime>
  <Words>222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Dungeons and Dragons  Interactive Character Sheet</vt:lpstr>
      <vt:lpstr>Load Testing - Before</vt:lpstr>
      <vt:lpstr>Load Testing - After</vt:lpstr>
      <vt:lpstr>Heroku – Load Times</vt:lpstr>
      <vt:lpstr>Bugs</vt:lpstr>
      <vt:lpstr>Q and A team for Hangman</vt:lpstr>
      <vt:lpstr>Selenium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  Interactive Character Sheet</dc:title>
  <dc:creator>Silver</dc:creator>
  <cp:lastModifiedBy>Silver</cp:lastModifiedBy>
  <cp:revision>19</cp:revision>
  <dcterms:created xsi:type="dcterms:W3CDTF">2011-04-27T19:15:10Z</dcterms:created>
  <dcterms:modified xsi:type="dcterms:W3CDTF">2011-04-28T20:37:40Z</dcterms:modified>
</cp:coreProperties>
</file>