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8" r:id="rId2"/>
  </p:sldMasterIdLst>
  <p:notesMasterIdLst>
    <p:notesMasterId r:id="rId29"/>
  </p:notesMasterIdLst>
  <p:sldIdLst>
    <p:sldId id="324" r:id="rId3"/>
    <p:sldId id="292" r:id="rId4"/>
    <p:sldId id="293" r:id="rId5"/>
    <p:sldId id="294" r:id="rId6"/>
    <p:sldId id="298" r:id="rId7"/>
    <p:sldId id="299" r:id="rId8"/>
    <p:sldId id="300" r:id="rId9"/>
    <p:sldId id="301" r:id="rId10"/>
    <p:sldId id="302" r:id="rId11"/>
    <p:sldId id="303" r:id="rId12"/>
    <p:sldId id="304" r:id="rId13"/>
    <p:sldId id="305" r:id="rId14"/>
    <p:sldId id="306" r:id="rId15"/>
    <p:sldId id="313" r:id="rId16"/>
    <p:sldId id="307" r:id="rId17"/>
    <p:sldId id="308" r:id="rId18"/>
    <p:sldId id="309" r:id="rId19"/>
    <p:sldId id="326" r:id="rId20"/>
    <p:sldId id="327" r:id="rId21"/>
    <p:sldId id="328" r:id="rId22"/>
    <p:sldId id="329" r:id="rId23"/>
    <p:sldId id="330" r:id="rId24"/>
    <p:sldId id="321" r:id="rId25"/>
    <p:sldId id="322" r:id="rId26"/>
    <p:sldId id="323" r:id="rId27"/>
    <p:sldId id="325" r:id="rId28"/>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BBFC77FB-9ED0-4EC9-95AA-A1379042E648}" styleName="">
    <a:tblBg/>
    <a:wholeTb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3DC5C2F9-1CAC-4260-A1DD-9FCDBB87749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CBB8FF1-D9AA-43F3-AF6F-95CC898621D3}"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57E315A-9189-4E53-9D0A-A374869E2CD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C6B254B6-089B-4E10-A290-8EDDD10D2FD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8EB697-EAE1-4659-B5FC-A2B35F1D31A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023EEEF4-C596-4E56-8D4F-741A2153121C}"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448CF52-703B-43A3-8AA6-88DF3212E56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40CA639-80A7-49B3-94E5-C0F9F1A42703}"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16954D9-A174-4291-BB3C-040F79852F53}"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856641F6-FDB1-480A-811D-9050FFD042BB}"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8412A76-BE83-4A09-84AC-24FA2126F4C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369CFAA0-9370-4F61-B224-110A4D07E184}"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31C73DD5-D9A0-4F82-8E37-642CBD9E96F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1E4C3FDF-FC07-4D32-AECD-3DCEC5CC189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F5FA3C0F-7C54-4B36-BBC6-5E29073A13FA}"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20D355B-4BE3-47BD-A7A4-5E49585413B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AC41ED1-301F-422A-996D-80C7D17275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DBB779D-E9F8-457D-97FB-BBE07FEBFB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4AA0AE9-775D-45DC-880C-72E4B89ABB07}"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79F8AC-01C3-4EA0-9897-A78AE47A981F}"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37F0C22-8E12-4A1A-8845-62187FA9226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7C9106CA-F267-4485-8C05-DBD7559611C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063D7884-F1FF-43E9-AB62-1AADC9A630DF}"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1AFC8E0-5FBF-43B9-8CC1-FE090ABE260C}"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F3360AEA-535B-4D01-AFD3-7AB28857B13B}"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9" d="100"/>
          <a:sy n="49" d="100"/>
        </p:scale>
        <p:origin x="-1720" y="-112"/>
      </p:cViewPr>
      <p:guideLst>
        <p:guide orient="horz" pos="3072"/>
        <p:guide pos="4096"/>
      </p:guideLst>
    </p:cSldViewPr>
  </p:slideViewPr>
  <p:notesTextViewPr>
    <p:cViewPr>
      <p:scale>
        <a:sx n="100" d="100"/>
        <a:sy n="100" d="100"/>
      </p:scale>
      <p:origin x="0" y="0"/>
    </p:cViewPr>
  </p:notesTextViewPr>
  <p:sorterViewPr>
    <p:cViewPr>
      <p:scale>
        <a:sx n="66" d="100"/>
        <a:sy n="66" d="100"/>
      </p:scale>
      <p:origin x="0" y="268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619526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373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248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551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667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9346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353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pPr lvl="0"/>
            <a:endParaRPr/>
          </a:p>
        </p:txBody>
      </p:sp>
      <p:sp>
        <p:nvSpPr>
          <p:cNvPr id="926" name="Shape 926"/>
          <p:cNvSpPr>
            <a:spLocks noGrp="1"/>
          </p:cNvSpPr>
          <p:nvPr>
            <p:ph type="body" sz="quarter" idx="1"/>
          </p:nvPr>
        </p:nvSpPr>
        <p:spPr>
          <a:prstGeom prst="rect">
            <a:avLst/>
          </a:prstGeom>
        </p:spPr>
        <p:txBody>
          <a:bodyPr/>
          <a:lstStyle/>
          <a:p>
            <a:pPr lvl="0">
              <a:defRPr sz="1800"/>
            </a:pPr>
            <a:r>
              <a:rPr sz="2200"/>
              <a:t>Plot from core pretest. phylum comes from greek for tribe or race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5822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Shape 1033"/>
          <p:cNvSpPr>
            <a:spLocks noGrp="1" noRot="1" noChangeAspect="1"/>
          </p:cNvSpPr>
          <p:nvPr>
            <p:ph type="sldImg"/>
          </p:nvPr>
        </p:nvSpPr>
        <p:spPr>
          <a:prstGeom prst="rect">
            <a:avLst/>
          </a:prstGeom>
        </p:spPr>
        <p:txBody>
          <a:bodyPr/>
          <a:lstStyle/>
          <a:p>
            <a:pPr lvl="0"/>
            <a:endParaRPr/>
          </a:p>
        </p:txBody>
      </p:sp>
      <p:sp>
        <p:nvSpPr>
          <p:cNvPr id="1034" name="Shape 1034"/>
          <p:cNvSpPr>
            <a:spLocks noGrp="1"/>
          </p:cNvSpPr>
          <p:nvPr>
            <p:ph type="body" sz="quarter" idx="1"/>
          </p:nvPr>
        </p:nvSpPr>
        <p:spPr>
          <a:prstGeom prst="rect">
            <a:avLst/>
          </a:prstGeom>
        </p:spPr>
        <p:txBody>
          <a:bodyPr/>
          <a:lstStyle/>
          <a:p>
            <a:pPr lvl="0">
              <a:defRPr sz="1800"/>
            </a:pPr>
            <a:r>
              <a:rPr sz="2200"/>
              <a:t>In practice, you can’t really tell paraphyletic from polyphyletic from just a set of taxa (rule of thumb: if the group of taxa is a clade except a few subclades (maybe just one) are missing, it’s “paraphyletic”; if a lot of things are missing, it’s “polyphyletic”). You can tell if branches are included in the definition (ancestor included or not -&gt; para vs poly). But basically, monophyletic groupings good, others bad (in terms of being “natural groups”)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Shape 1153"/>
          <p:cNvSpPr>
            <a:spLocks noGrp="1" noRot="1" noChangeAspect="1"/>
          </p:cNvSpPr>
          <p:nvPr>
            <p:ph type="sldImg"/>
          </p:nvPr>
        </p:nvSpPr>
        <p:spPr>
          <a:prstGeom prst="rect">
            <a:avLst/>
          </a:prstGeom>
        </p:spPr>
        <p:txBody>
          <a:bodyPr/>
          <a:lstStyle/>
          <a:p>
            <a:pPr lvl="0"/>
            <a:endParaRPr/>
          </a:p>
        </p:txBody>
      </p:sp>
      <p:sp>
        <p:nvSpPr>
          <p:cNvPr id="1154" name="Shape 1154"/>
          <p:cNvSpPr>
            <a:spLocks noGrp="1"/>
          </p:cNvSpPr>
          <p:nvPr>
            <p:ph type="body" sz="quarter" idx="1"/>
          </p:nvPr>
        </p:nvSpPr>
        <p:spPr>
          <a:prstGeom prst="rect">
            <a:avLst/>
          </a:prstGeom>
        </p:spPr>
        <p:txBody>
          <a:bodyPr/>
          <a:lstStyle/>
          <a:p>
            <a:pPr lvl="0">
              <a:defRPr sz="1800"/>
            </a:pPr>
            <a:r>
              <a:rPr sz="2200"/>
              <a:t>If you can’t compare genera, what can you compare? Sister groups: a pair of clades descending from the same node. They’ve had the same time to evolve and started from the same ancestor. You’ll learn other ways to make phylogenetically-correct comparisons with Darrin. But just remember to think of species, genera, or any other group like people in a small town. If half of them have blue eyes, it might be due to inheritance from a blue-eyed ancestor, rather than some adaptive significance of blue eyes in that town. You must take relationships into account.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Shape 1212"/>
          <p:cNvSpPr>
            <a:spLocks noGrp="1" noRot="1" noChangeAspect="1"/>
          </p:cNvSpPr>
          <p:nvPr>
            <p:ph type="sldImg"/>
          </p:nvPr>
        </p:nvSpPr>
        <p:spPr>
          <a:prstGeom prst="rect">
            <a:avLst/>
          </a:prstGeom>
        </p:spPr>
        <p:txBody>
          <a:bodyPr/>
          <a:lstStyle/>
          <a:p>
            <a:pPr lvl="0"/>
            <a:endParaRPr/>
          </a:p>
        </p:txBody>
      </p:sp>
      <p:sp>
        <p:nvSpPr>
          <p:cNvPr id="1213" name="Shape 1213"/>
          <p:cNvSpPr>
            <a:spLocks noGrp="1"/>
          </p:cNvSpPr>
          <p:nvPr>
            <p:ph type="body" sz="quarter" idx="1"/>
          </p:nvPr>
        </p:nvSpPr>
        <p:spPr>
          <a:prstGeom prst="rect">
            <a:avLst/>
          </a:prstGeom>
        </p:spPr>
        <p:txBody>
          <a:bodyPr/>
          <a:lstStyle/>
          <a:p>
            <a:pPr lvl="0">
              <a:defRPr sz="1800"/>
            </a:pPr>
            <a:r>
              <a:rPr sz="2200"/>
              <a:t>Taxa sister to the focal group (and sometimes taxa  sister to the focal group and its closest relative) are sometimes called “outgroups”. They help root the tree (show you which way is down)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061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7462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180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626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691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985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 name="Shape 1303"/>
          <p:cNvSpPr>
            <a:spLocks noGrp="1" noRot="1" noChangeAspect="1"/>
          </p:cNvSpPr>
          <p:nvPr>
            <p:ph type="sldImg"/>
          </p:nvPr>
        </p:nvSpPr>
        <p:spPr>
          <a:prstGeom prst="rect">
            <a:avLst/>
          </a:prstGeom>
        </p:spPr>
        <p:txBody>
          <a:bodyPr/>
          <a:lstStyle/>
          <a:p>
            <a:pPr lvl="0"/>
            <a:endParaRPr/>
          </a:p>
        </p:txBody>
      </p:sp>
      <p:sp>
        <p:nvSpPr>
          <p:cNvPr id="1304" name="Shape 1304"/>
          <p:cNvSpPr>
            <a:spLocks noGrp="1"/>
          </p:cNvSpPr>
          <p:nvPr>
            <p:ph type="body" sz="quarter" idx="1"/>
          </p:nvPr>
        </p:nvSpPr>
        <p:spPr>
          <a:prstGeom prst="rect">
            <a:avLst/>
          </a:prstGeom>
        </p:spPr>
        <p:txBody>
          <a:bodyPr/>
          <a:lstStyle/>
          <a:p>
            <a:pPr lvl="0">
              <a:defRPr sz="1800"/>
            </a:pPr>
            <a:r>
              <a:rPr sz="2200"/>
              <a:t>Position on the tree alone does not tell you about “primitive” or “advanced” taxa -- in two different but both valid trees, humans appear at completely different positions. Pruning, whether by extinction or just by not including certain taxa on a tree, can make the tree have a particular form, but all extant organisms are tips on the tree and have had the same amount of evolutionary time from the root of the tree (also called their most recent common ancestor, or MRCA). Some have had more shared time together than others. And they often are a mixture of new and ancient traits. Some taxa may more closely resemble hypothetical ancestors than others, but they are not ancestral to other extant taxa, and just position on the tree cannot tell you how similar they are to their ancestors. Just the same, people often make this mistake.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523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pPr lvl="0"/>
            <a:endParaRPr/>
          </a:p>
        </p:txBody>
      </p:sp>
      <p:sp>
        <p:nvSpPr>
          <p:cNvPr id="365" name="Shape 365"/>
          <p:cNvSpPr>
            <a:spLocks noGrp="1"/>
          </p:cNvSpPr>
          <p:nvPr>
            <p:ph type="body" sz="quarter" idx="1"/>
          </p:nvPr>
        </p:nvSpPr>
        <p:spPr>
          <a:prstGeom prst="rect">
            <a:avLst/>
          </a:prstGeom>
        </p:spPr>
        <p:txBody>
          <a:bodyPr/>
          <a:lstStyle/>
          <a:p>
            <a:pPr lvl="0">
              <a:defRPr sz="1800"/>
            </a:pPr>
            <a:r>
              <a:rPr sz="2200"/>
              <a:t>This history of splitting creates a series of nestings. We typically show this as a tree, but other ways of showing this nesting are possible.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90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677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421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755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177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893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xfrm>
            <a:off x="1270000" y="254000"/>
            <a:ext cx="10464800" cy="1397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pPr>
            <a:r>
              <a:rPr sz="8400"/>
              <a:t>Title Text</a:t>
            </a:r>
          </a:p>
        </p:txBody>
      </p:sp>
      <p:sp>
        <p:nvSpPr>
          <p:cNvPr id="31" name="Shape 31"/>
          <p:cNvSpPr>
            <a:spLocks noGrp="1"/>
          </p:cNvSpPr>
          <p:nvPr>
            <p:ph type="body" idx="1"/>
          </p:nvPr>
        </p:nvSpPr>
        <p:spPr>
          <a:prstGeom prst="rect">
            <a:avLst/>
          </a:prstGeom>
        </p:spPr>
        <p:txBody>
          <a:bodyPr lIns="0" tIns="0" rIns="0" bIns="0"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lor palette">
    <p:spTree>
      <p:nvGrpSpPr>
        <p:cNvPr id="1" name=""/>
        <p:cNvGrpSpPr/>
        <p:nvPr/>
      </p:nvGrpSpPr>
      <p:grpSpPr>
        <a:xfrm>
          <a:off x="0" y="0"/>
          <a:ext cx="0" cy="0"/>
          <a:chOff x="0" y="0"/>
          <a:chExt cx="0" cy="0"/>
        </a:xfrm>
      </p:grpSpPr>
      <p:pic>
        <p:nvPicPr>
          <p:cNvPr id="33" name="Picture 1.png"/>
          <p:cNvPicPr/>
          <p:nvPr/>
        </p:nvPicPr>
        <p:blipFill>
          <a:blip r:embed="rId2">
            <a:extLst/>
          </a:blip>
          <a:stretch>
            <a:fillRect/>
          </a:stretch>
        </p:blipFill>
        <p:spPr>
          <a:xfrm>
            <a:off x="406400" y="603468"/>
            <a:ext cx="12192000" cy="6025932"/>
          </a:xfrm>
          <a:prstGeom prst="rect">
            <a:avLst/>
          </a:prstGeom>
          <a:ln w="12700">
            <a:miter lim="400000"/>
          </a:ln>
        </p:spPr>
      </p:pic>
      <p:sp>
        <p:nvSpPr>
          <p:cNvPr id="34" name="Shape 34"/>
          <p:cNvSpPr/>
          <p:nvPr/>
        </p:nvSpPr>
        <p:spPr>
          <a:xfrm>
            <a:off x="5270500" y="596900"/>
            <a:ext cx="2501900" cy="6007100"/>
          </a:xfrm>
          <a:prstGeom prst="rect">
            <a:avLst/>
          </a:prstGeom>
          <a:solidFill>
            <a:srgbClr val="F58D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5" name="Shape 35"/>
          <p:cNvSpPr/>
          <p:nvPr/>
        </p:nvSpPr>
        <p:spPr>
          <a:xfrm>
            <a:off x="112742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1</a:t>
            </a:r>
          </a:p>
        </p:txBody>
      </p:sp>
      <p:sp>
        <p:nvSpPr>
          <p:cNvPr id="36" name="Shape 36"/>
          <p:cNvSpPr/>
          <p:nvPr/>
        </p:nvSpPr>
        <p:spPr>
          <a:xfrm>
            <a:off x="13174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2</a:t>
            </a:r>
          </a:p>
        </p:txBody>
      </p:sp>
      <p:sp>
        <p:nvSpPr>
          <p:cNvPr id="37" name="Shape 37"/>
          <p:cNvSpPr/>
          <p:nvPr/>
        </p:nvSpPr>
        <p:spPr>
          <a:xfrm>
            <a:off x="87839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3</a:t>
            </a:r>
          </a:p>
        </p:txBody>
      </p:sp>
      <p:sp>
        <p:nvSpPr>
          <p:cNvPr id="38" name="Shape 38"/>
          <p:cNvSpPr/>
          <p:nvPr/>
        </p:nvSpPr>
        <p:spPr>
          <a:xfrm>
            <a:off x="62947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4</a:t>
            </a:r>
          </a:p>
        </p:txBody>
      </p:sp>
      <p:sp>
        <p:nvSpPr>
          <p:cNvPr id="39" name="Shape 39"/>
          <p:cNvSpPr/>
          <p:nvPr/>
        </p:nvSpPr>
        <p:spPr>
          <a:xfrm>
            <a:off x="38055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5</a:t>
            </a:r>
          </a:p>
        </p:txBody>
      </p:sp>
      <p:sp>
        <p:nvSpPr>
          <p:cNvPr id="40" name="Shape 40"/>
          <p:cNvSpPr/>
          <p:nvPr/>
        </p:nvSpPr>
        <p:spPr>
          <a:xfrm>
            <a:off x="10096500" y="596900"/>
            <a:ext cx="2501900" cy="6007100"/>
          </a:xfrm>
          <a:prstGeom prst="rect">
            <a:avLst/>
          </a:prstGeom>
          <a:solidFill>
            <a:srgbClr val="FF26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ot used placeholder">
    <p:spTree>
      <p:nvGrpSpPr>
        <p:cNvPr id="1" name=""/>
        <p:cNvGrpSpPr/>
        <p:nvPr/>
      </p:nvGrpSpPr>
      <p:grpSpPr>
        <a:xfrm>
          <a:off x="0" y="0"/>
          <a:ext cx="0" cy="0"/>
          <a:chOff x="0" y="0"/>
          <a:chExt cx="0" cy="0"/>
        </a:xfrm>
      </p:grpSpPr>
      <p:sp>
        <p:nvSpPr>
          <p:cNvPr id="42" name="Shape 42"/>
          <p:cNvSpPr/>
          <p:nvPr/>
        </p:nvSpPr>
        <p:spPr>
          <a:xfrm>
            <a:off x="-12700" y="-25400"/>
            <a:ext cx="13055600" cy="9842500"/>
          </a:xfrm>
          <a:prstGeom prst="rect">
            <a:avLst/>
          </a:prstGeom>
          <a:gradFill>
            <a:gsLst>
              <a:gs pos="0">
                <a:srgbClr val="FF9300"/>
              </a:gs>
              <a:gs pos="100000">
                <a:srgbClr val="FFD479"/>
              </a:gs>
            </a:gsLst>
            <a:lin ang="1620000"/>
          </a:gra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 name="Shape 43"/>
          <p:cNvSpPr/>
          <p:nvPr/>
        </p:nvSpPr>
        <p:spPr>
          <a:xfrm>
            <a:off x="1552742" y="3556000"/>
            <a:ext cx="9897136" cy="264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6900">
                <a:solidFill>
                  <a:srgbClr val="0433FF"/>
                </a:solidFill>
                <a:latin typeface="+mn-lt"/>
                <a:ea typeface="+mn-ea"/>
                <a:cs typeface="+mn-cs"/>
                <a:sym typeface="Optima"/>
              </a:defRPr>
            </a:lvl1pPr>
          </a:lstStyle>
          <a:p>
            <a:pPr lvl="0">
              <a:defRPr sz="1800">
                <a:solidFill>
                  <a:srgbClr val="000000"/>
                </a:solidFill>
              </a:defRPr>
            </a:pPr>
            <a:r>
              <a:rPr sz="16900">
                <a:solidFill>
                  <a:srgbClr val="0433FF"/>
                </a:solidFill>
              </a:rPr>
              <a:t>End of talk</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000000"/>
        </a:solidFill>
        <a:effectLst/>
      </p:bgPr>
    </p:bg>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55" name="Shape 55"/>
          <p:cNvSpPr>
            <a:spLocks noGrp="1"/>
          </p:cNvSpPr>
          <p:nvPr>
            <p:ph type="body" idx="1"/>
          </p:nvPr>
        </p:nvSpPr>
        <p:spPr>
          <a:prstGeom prst="rect">
            <a:avLst/>
          </a:prstGeom>
        </p:spPr>
        <p:txBody>
          <a:bodyPr/>
          <a:lstStyle>
            <a:lvl1pPr>
              <a:buSzPct val="171000"/>
              <a:defRPr>
                <a:solidFill>
                  <a:srgbClr val="FFFFFF"/>
                </a:solidFill>
                <a:latin typeface="+mj-lt"/>
                <a:ea typeface="+mj-ea"/>
                <a:cs typeface="+mj-cs"/>
                <a:sym typeface="Gill Sans"/>
              </a:defRPr>
            </a:lvl1pPr>
            <a:lvl2pPr>
              <a:buSzPct val="171000"/>
              <a:defRPr>
                <a:solidFill>
                  <a:srgbClr val="FFFFFF"/>
                </a:solidFill>
                <a:latin typeface="+mj-lt"/>
                <a:ea typeface="+mj-ea"/>
                <a:cs typeface="+mj-cs"/>
                <a:sym typeface="Gill Sans"/>
              </a:defRPr>
            </a:lvl2pPr>
            <a:lvl3pPr>
              <a:buSzPct val="171000"/>
              <a:defRPr>
                <a:solidFill>
                  <a:srgbClr val="FFFFFF"/>
                </a:solidFill>
                <a:latin typeface="+mj-lt"/>
                <a:ea typeface="+mj-ea"/>
                <a:cs typeface="+mj-cs"/>
                <a:sym typeface="Gill Sans"/>
              </a:defRPr>
            </a:lvl3pPr>
            <a:lvl4pPr>
              <a:buSzPct val="171000"/>
              <a:defRPr>
                <a:solidFill>
                  <a:srgbClr val="FFFFFF"/>
                </a:solidFill>
                <a:latin typeface="+mj-lt"/>
                <a:ea typeface="+mj-ea"/>
                <a:cs typeface="+mj-cs"/>
                <a:sym typeface="Gill Sans"/>
              </a:defRPr>
            </a:lvl4pPr>
            <a:lvl5pPr>
              <a:buSzPct val="171000"/>
              <a:defRPr>
                <a:solidFill>
                  <a:srgbClr val="FFFFFF"/>
                </a:solidFill>
                <a:latin typeface="+mj-lt"/>
                <a:ea typeface="+mj-ea"/>
                <a:cs typeface="+mj-cs"/>
                <a:sym typeface="Gill Sans"/>
              </a:defRPr>
            </a:lvl5pPr>
          </a:lstStyle>
          <a:p>
            <a:pPr lvl="0">
              <a:defRPr sz="1800">
                <a:solidFill>
                  <a:srgbClr val="000000"/>
                </a:solidFill>
              </a:defRPr>
            </a:pPr>
            <a:r>
              <a:rPr sz="4200">
                <a:solidFill>
                  <a:srgbClr val="FFFFFF"/>
                </a:solidFill>
              </a:rPr>
              <a:t>Body Level One</a:t>
            </a:r>
          </a:p>
          <a:p>
            <a:pPr lvl="1">
              <a:defRPr sz="1800">
                <a:solidFill>
                  <a:srgbClr val="000000"/>
                </a:solidFill>
              </a:defRPr>
            </a:pPr>
            <a:r>
              <a:rPr sz="4200">
                <a:solidFill>
                  <a:srgbClr val="FFFFFF"/>
                </a:solidFill>
              </a:rPr>
              <a:t>Body Level Two</a:t>
            </a:r>
          </a:p>
          <a:p>
            <a:pPr lvl="2">
              <a:defRPr sz="1800">
                <a:solidFill>
                  <a:srgbClr val="000000"/>
                </a:solidFill>
              </a:defRPr>
            </a:pPr>
            <a:r>
              <a:rPr sz="4200">
                <a:solidFill>
                  <a:srgbClr val="FFFFFF"/>
                </a:solidFill>
              </a:rPr>
              <a:t>Body Level Three</a:t>
            </a:r>
          </a:p>
          <a:p>
            <a:pPr lvl="3">
              <a:defRPr sz="1800">
                <a:solidFill>
                  <a:srgbClr val="000000"/>
                </a:solidFill>
              </a:defRPr>
            </a:pPr>
            <a:r>
              <a:rPr sz="4200">
                <a:solidFill>
                  <a:srgbClr val="FFFFFF"/>
                </a:solidFill>
              </a:rPr>
              <a:t>Body Level Four</a:t>
            </a:r>
          </a:p>
          <a:p>
            <a:pPr lvl="4">
              <a:defRPr sz="1800">
                <a:solidFill>
                  <a:srgbClr val="000000"/>
                </a:solidFill>
              </a:defRPr>
            </a:pPr>
            <a:r>
              <a:rPr sz="4200">
                <a:solidFill>
                  <a:srgbClr val="FFFFFF"/>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mp; Bullets - 2 Column">
    <p:bg>
      <p:bgPr>
        <a:solidFill>
          <a:srgbClr val="000000"/>
        </a:solidFill>
        <a:effectLst/>
      </p:bgPr>
    </p:bg>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58" name="Shape 58"/>
          <p:cNvSpPr>
            <a:spLocks noGrp="1"/>
          </p:cNvSpPr>
          <p:nvPr>
            <p:ph type="body" idx="1"/>
          </p:nvPr>
        </p:nvSpPr>
        <p:spPr>
          <a:prstGeom prst="rect">
            <a:avLst/>
          </a:prstGeom>
        </p:spPr>
        <p:txBody>
          <a:bodyPr lIns="0" tIns="0" rIns="0" bIns="0" numCol="2" spcCol="523240" anchor="t"/>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000000"/>
        </a:solidFill>
        <a:effectLst/>
      </p:bgPr>
    </p:bg>
    <p:spTree>
      <p:nvGrpSpPr>
        <p:cNvPr id="1" name=""/>
        <p:cNvGrpSpPr/>
        <p:nvPr/>
      </p:nvGrpSpPr>
      <p:grpSpPr>
        <a:xfrm>
          <a:off x="0" y="0"/>
          <a:ext cx="0" cy="0"/>
          <a:chOff x="0" y="0"/>
          <a:chExt cx="0" cy="0"/>
        </a:xfrm>
      </p:grpSpPr>
      <p:sp>
        <p:nvSpPr>
          <p:cNvPr id="60" name="Shape 60"/>
          <p:cNvSpPr>
            <a:spLocks noGrp="1"/>
          </p:cNvSpPr>
          <p:nvPr>
            <p:ph type="body" idx="1"/>
          </p:nvPr>
        </p:nvSpPr>
        <p:spPr>
          <a:xfrm>
            <a:off x="1270000" y="1270000"/>
            <a:ext cx="10464800" cy="7213600"/>
          </a:xfrm>
          <a:prstGeom prst="rect">
            <a:avLst/>
          </a:prstGeom>
        </p:spPr>
        <p:txBody>
          <a:bodyPr/>
          <a:lstStyle>
            <a:lvl1pPr>
              <a:spcBef>
                <a:spcPts val="4800"/>
              </a:spcBef>
              <a:buSzPct val="171000"/>
              <a:defRPr>
                <a:solidFill>
                  <a:srgbClr val="FFFFFF"/>
                </a:solidFill>
                <a:latin typeface="+mj-lt"/>
                <a:ea typeface="+mj-ea"/>
                <a:cs typeface="+mj-cs"/>
                <a:sym typeface="Gill Sans"/>
              </a:defRPr>
            </a:lvl1pPr>
            <a:lvl2pPr>
              <a:spcBef>
                <a:spcPts val="4800"/>
              </a:spcBef>
              <a:buSzPct val="171000"/>
              <a:defRPr>
                <a:solidFill>
                  <a:srgbClr val="FFFFFF"/>
                </a:solidFill>
                <a:latin typeface="+mj-lt"/>
                <a:ea typeface="+mj-ea"/>
                <a:cs typeface="+mj-cs"/>
                <a:sym typeface="Gill Sans"/>
              </a:defRPr>
            </a:lvl2pPr>
            <a:lvl3pPr>
              <a:spcBef>
                <a:spcPts val="4800"/>
              </a:spcBef>
              <a:buSzPct val="171000"/>
              <a:defRPr>
                <a:solidFill>
                  <a:srgbClr val="FFFFFF"/>
                </a:solidFill>
                <a:latin typeface="+mj-lt"/>
                <a:ea typeface="+mj-ea"/>
                <a:cs typeface="+mj-cs"/>
                <a:sym typeface="Gill Sans"/>
              </a:defRPr>
            </a:lvl3pPr>
            <a:lvl4pPr>
              <a:spcBef>
                <a:spcPts val="4800"/>
              </a:spcBef>
              <a:buSzPct val="171000"/>
              <a:defRPr>
                <a:solidFill>
                  <a:srgbClr val="FFFFFF"/>
                </a:solidFill>
                <a:latin typeface="+mj-lt"/>
                <a:ea typeface="+mj-ea"/>
                <a:cs typeface="+mj-cs"/>
                <a:sym typeface="Gill Sans"/>
              </a:defRPr>
            </a:lvl4pPr>
            <a:lvl5pPr>
              <a:spcBef>
                <a:spcPts val="4800"/>
              </a:spcBef>
              <a:buSzPct val="171000"/>
              <a:defRPr>
                <a:solidFill>
                  <a:srgbClr val="FFFFFF"/>
                </a:solidFill>
                <a:latin typeface="+mj-lt"/>
                <a:ea typeface="+mj-ea"/>
                <a:cs typeface="+mj-cs"/>
                <a:sym typeface="Gill Sans"/>
              </a:defRPr>
            </a:lvl5pPr>
          </a:lstStyle>
          <a:p>
            <a:pPr lvl="0">
              <a:defRPr sz="1800">
                <a:solidFill>
                  <a:srgbClr val="000000"/>
                </a:solidFill>
              </a:defRPr>
            </a:pPr>
            <a:r>
              <a:rPr sz="4200">
                <a:solidFill>
                  <a:srgbClr val="FFFFFF"/>
                </a:solidFill>
              </a:rPr>
              <a:t>Body Level One</a:t>
            </a:r>
          </a:p>
          <a:p>
            <a:pPr lvl="1">
              <a:defRPr sz="1800">
                <a:solidFill>
                  <a:srgbClr val="000000"/>
                </a:solidFill>
              </a:defRPr>
            </a:pPr>
            <a:r>
              <a:rPr sz="4200">
                <a:solidFill>
                  <a:srgbClr val="FFFFFF"/>
                </a:solidFill>
              </a:rPr>
              <a:t>Body Level Two</a:t>
            </a:r>
          </a:p>
          <a:p>
            <a:pPr lvl="2">
              <a:defRPr sz="1800">
                <a:solidFill>
                  <a:srgbClr val="000000"/>
                </a:solidFill>
              </a:defRPr>
            </a:pPr>
            <a:r>
              <a:rPr sz="4200">
                <a:solidFill>
                  <a:srgbClr val="FFFFFF"/>
                </a:solidFill>
              </a:rPr>
              <a:t>Body Level Three</a:t>
            </a:r>
          </a:p>
          <a:p>
            <a:pPr lvl="3">
              <a:defRPr sz="1800">
                <a:solidFill>
                  <a:srgbClr val="000000"/>
                </a:solidFill>
              </a:defRPr>
            </a:pPr>
            <a:r>
              <a:rPr sz="4200">
                <a:solidFill>
                  <a:srgbClr val="FFFFFF"/>
                </a:solidFill>
              </a:rPr>
              <a:t>Body Level Four</a:t>
            </a:r>
          </a:p>
          <a:p>
            <a:pPr lvl="4">
              <a:defRPr sz="1800">
                <a:solidFill>
                  <a:srgbClr val="000000"/>
                </a:solidFill>
              </a:defRPr>
            </a:pPr>
            <a:r>
              <a:rPr sz="4200">
                <a:solidFill>
                  <a:srgbClr val="FFFFFF"/>
                </a:solidFill>
              </a:rPr>
              <a:t>Body Level Five</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 Top">
    <p:bg>
      <p:bgPr>
        <a:solidFill>
          <a:srgbClr val="000000"/>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000000"/>
        </a:solidFill>
        <a:effectLst/>
      </p:bgPr>
    </p:bg>
    <p:spTree>
      <p:nvGrpSpPr>
        <p:cNvPr id="1" name=""/>
        <p:cNvGrpSpPr/>
        <p:nvPr/>
      </p:nvGrpSpPr>
      <p:grpSpPr>
        <a:xfrm>
          <a:off x="0" y="0"/>
          <a:ext cx="0" cy="0"/>
          <a:chOff x="0" y="0"/>
          <a:chExt cx="0" cy="0"/>
        </a:xfrm>
      </p:grpSpPr>
      <p:sp>
        <p:nvSpPr>
          <p:cNvPr id="65" name="Shape 65"/>
          <p:cNvSpPr>
            <a:spLocks noGrp="1"/>
          </p:cNvSpPr>
          <p:nvPr>
            <p:ph type="title"/>
          </p:nvPr>
        </p:nvSpPr>
        <p:spPr>
          <a:xfrm>
            <a:off x="1270000" y="2971800"/>
            <a:ext cx="10464800" cy="38100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64 Optima">
    <p:spTree>
      <p:nvGrpSpPr>
        <p:cNvPr id="1" name=""/>
        <p:cNvGrpSpPr/>
        <p:nvPr/>
      </p:nvGrpSpPr>
      <p:grpSpPr>
        <a:xfrm>
          <a:off x="0" y="0"/>
          <a:ext cx="0" cy="0"/>
          <a:chOff x="0" y="0"/>
          <a:chExt cx="0" cy="0"/>
        </a:xfrm>
      </p:grpSpPr>
      <p:sp>
        <p:nvSpPr>
          <p:cNvPr id="7" name="Shape 7"/>
          <p:cNvSpPr>
            <a:spLocks noGrp="1"/>
          </p:cNvSpPr>
          <p:nvPr>
            <p:ph type="title"/>
          </p:nvPr>
        </p:nvSpPr>
        <p:spPr>
          <a:xfrm>
            <a:off x="1270000" y="4178300"/>
            <a:ext cx="104648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000000"/>
        </a:solidFill>
        <a:effectLst/>
      </p:bgPr>
    </p:bg>
    <p:spTree>
      <p:nvGrpSpPr>
        <p:cNvPr id="1" name=""/>
        <p:cNvGrpSpPr/>
        <p:nvPr/>
      </p:nvGrpSpPr>
      <p:grpSpPr>
        <a:xfrm>
          <a:off x="0" y="0"/>
          <a:ext cx="0" cy="0"/>
          <a:chOff x="0" y="0"/>
          <a:chExt cx="0" cy="0"/>
        </a:xfrm>
      </p:grpSpPr>
      <p:sp>
        <p:nvSpPr>
          <p:cNvPr id="67" name="Shape 67"/>
          <p:cNvSpPr>
            <a:spLocks noGrp="1"/>
          </p:cNvSpPr>
          <p:nvPr>
            <p:ph type="title"/>
          </p:nvPr>
        </p:nvSpPr>
        <p:spPr>
          <a:xfrm>
            <a:off x="1270000" y="7366000"/>
            <a:ext cx="10464800" cy="17018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Horizontal Reflection">
    <p:bg>
      <p:bgPr>
        <a:solidFill>
          <a:srgbClr val="000000"/>
        </a:solidFill>
        <a:effectLst/>
      </p:bgPr>
    </p:bg>
    <p:spTree>
      <p:nvGrpSpPr>
        <p:cNvPr id="1" name=""/>
        <p:cNvGrpSpPr/>
        <p:nvPr/>
      </p:nvGrpSpPr>
      <p:grpSpPr>
        <a:xfrm>
          <a:off x="0" y="0"/>
          <a:ext cx="0" cy="0"/>
          <a:chOff x="0" y="0"/>
          <a:chExt cx="0" cy="0"/>
        </a:xfrm>
      </p:grpSpPr>
      <p:sp>
        <p:nvSpPr>
          <p:cNvPr id="69" name="Shape 69"/>
          <p:cNvSpPr>
            <a:spLocks noGrp="1"/>
          </p:cNvSpPr>
          <p:nvPr>
            <p:ph type="title"/>
          </p:nvPr>
        </p:nvSpPr>
        <p:spPr>
          <a:xfrm>
            <a:off x="1270000" y="7366000"/>
            <a:ext cx="10464800" cy="17018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000000"/>
        </a:solidFill>
        <a:effectLst/>
      </p:bgPr>
    </p:bg>
    <p:spTree>
      <p:nvGrpSpPr>
        <p:cNvPr id="1" name=""/>
        <p:cNvGrpSpPr/>
        <p:nvPr/>
      </p:nvGrpSpPr>
      <p:grpSpPr>
        <a:xfrm>
          <a:off x="0" y="0"/>
          <a:ext cx="0" cy="0"/>
          <a:chOff x="0" y="0"/>
          <a:chExt cx="0" cy="0"/>
        </a:xfrm>
      </p:grpSpPr>
      <p:sp>
        <p:nvSpPr>
          <p:cNvPr id="71" name="Shape 71"/>
          <p:cNvSpPr>
            <a:spLocks noGrp="1"/>
          </p:cNvSpPr>
          <p:nvPr>
            <p:ph type="title"/>
          </p:nvPr>
        </p:nvSpPr>
        <p:spPr>
          <a:xfrm>
            <a:off x="635000" y="1524000"/>
            <a:ext cx="5867400" cy="3302000"/>
          </a:xfrm>
          <a:prstGeom prst="rect">
            <a:avLst/>
          </a:prstGeom>
        </p:spPr>
        <p:txBody>
          <a:bodyPr lIns="0" tIns="0" rIns="0" bIns="0" anchor="b"/>
          <a:lstStyle>
            <a:lvl1pPr>
              <a:defRPr sz="7000">
                <a:solidFill>
                  <a:srgbClr val="FFFFFF"/>
                </a:solidFill>
                <a:latin typeface="+mj-lt"/>
                <a:ea typeface="+mj-ea"/>
                <a:cs typeface="+mj-cs"/>
                <a:sym typeface="Gill Sans"/>
              </a:defRPr>
            </a:lvl1pPr>
          </a:lstStyle>
          <a:p>
            <a:pPr lvl="0">
              <a:defRPr sz="1800">
                <a:solidFill>
                  <a:srgbClr val="000000"/>
                </a:solidFill>
              </a:defRPr>
            </a:pPr>
            <a:r>
              <a:rPr sz="7000">
                <a:solidFill>
                  <a:srgbClr val="FFFFFF"/>
                </a:solidFill>
              </a:rPr>
              <a:t>Title Text</a:t>
            </a:r>
          </a:p>
        </p:txBody>
      </p:sp>
      <p:sp>
        <p:nvSpPr>
          <p:cNvPr id="72" name="Shape 72"/>
          <p:cNvSpPr>
            <a:spLocks noGrp="1"/>
          </p:cNvSpPr>
          <p:nvPr>
            <p:ph type="body" idx="1"/>
          </p:nvPr>
        </p:nvSpPr>
        <p:spPr>
          <a:xfrm>
            <a:off x="635000" y="4902200"/>
            <a:ext cx="5867400" cy="3302000"/>
          </a:xfrm>
          <a:prstGeom prst="rect">
            <a:avLst/>
          </a:prstGeom>
        </p:spPr>
        <p:txBody>
          <a:bodyPr lIns="0" tIns="0" rIns="0" bIns="0" anchor="t"/>
          <a:lstStyle>
            <a:lvl1pPr marL="0" indent="0" algn="ctr">
              <a:spcBef>
                <a:spcPts val="0"/>
              </a:spcBef>
              <a:buSzTx/>
              <a:buNone/>
              <a:defRPr sz="3400">
                <a:solidFill>
                  <a:srgbClr val="FFFFFF"/>
                </a:solidFill>
                <a:latin typeface="+mj-lt"/>
                <a:ea typeface="+mj-ea"/>
                <a:cs typeface="+mj-cs"/>
                <a:sym typeface="Gill Sans"/>
              </a:defRPr>
            </a:lvl1pPr>
            <a:lvl2pPr marL="0" indent="0" algn="ctr">
              <a:spcBef>
                <a:spcPts val="0"/>
              </a:spcBef>
              <a:buSzTx/>
              <a:buNone/>
              <a:defRPr sz="3400">
                <a:solidFill>
                  <a:srgbClr val="FFFFFF"/>
                </a:solidFill>
                <a:latin typeface="+mj-lt"/>
                <a:ea typeface="+mj-ea"/>
                <a:cs typeface="+mj-cs"/>
                <a:sym typeface="Gill Sans"/>
              </a:defRPr>
            </a:lvl2pPr>
            <a:lvl3pPr marL="0" indent="0" algn="ctr">
              <a:spcBef>
                <a:spcPts val="0"/>
              </a:spcBef>
              <a:buSzTx/>
              <a:buNone/>
              <a:defRPr sz="3400">
                <a:solidFill>
                  <a:srgbClr val="FFFFFF"/>
                </a:solidFill>
                <a:latin typeface="+mj-lt"/>
                <a:ea typeface="+mj-ea"/>
                <a:cs typeface="+mj-cs"/>
                <a:sym typeface="Gill Sans"/>
              </a:defRPr>
            </a:lvl3pPr>
            <a:lvl4pPr marL="0" indent="0" algn="ctr">
              <a:spcBef>
                <a:spcPts val="0"/>
              </a:spcBef>
              <a:buSzTx/>
              <a:buNone/>
              <a:defRPr sz="3400">
                <a:solidFill>
                  <a:srgbClr val="FFFFFF"/>
                </a:solidFill>
                <a:latin typeface="+mj-lt"/>
                <a:ea typeface="+mj-ea"/>
                <a:cs typeface="+mj-cs"/>
                <a:sym typeface="Gill Sans"/>
              </a:defRPr>
            </a:lvl4pPr>
            <a:lvl5pPr marL="0" indent="0" algn="ctr">
              <a:spcBef>
                <a:spcPts val="0"/>
              </a:spcBef>
              <a:buSzTx/>
              <a:buNone/>
              <a:defRPr sz="3400">
                <a:solidFill>
                  <a:srgbClr val="FFFFFF"/>
                </a:solidFill>
                <a:latin typeface="+mj-lt"/>
                <a:ea typeface="+mj-ea"/>
                <a:cs typeface="+mj-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 Vertical Reflection">
    <p:bg>
      <p:bgPr>
        <a:solidFill>
          <a:srgbClr val="000000"/>
        </a:solidFill>
        <a:effectLst/>
      </p:bgPr>
    </p:bg>
    <p:spTree>
      <p:nvGrpSpPr>
        <p:cNvPr id="1" name=""/>
        <p:cNvGrpSpPr/>
        <p:nvPr/>
      </p:nvGrpSpPr>
      <p:grpSpPr>
        <a:xfrm>
          <a:off x="0" y="0"/>
          <a:ext cx="0" cy="0"/>
          <a:chOff x="0" y="0"/>
          <a:chExt cx="0" cy="0"/>
        </a:xfrm>
      </p:grpSpPr>
      <p:sp>
        <p:nvSpPr>
          <p:cNvPr id="74" name="Shape 74"/>
          <p:cNvSpPr>
            <a:spLocks noGrp="1"/>
          </p:cNvSpPr>
          <p:nvPr>
            <p:ph type="title"/>
          </p:nvPr>
        </p:nvSpPr>
        <p:spPr>
          <a:xfrm>
            <a:off x="635000" y="1524000"/>
            <a:ext cx="5867400" cy="3302000"/>
          </a:xfrm>
          <a:prstGeom prst="rect">
            <a:avLst/>
          </a:prstGeom>
        </p:spPr>
        <p:txBody>
          <a:bodyPr lIns="0" tIns="0" rIns="0" bIns="0" anchor="b"/>
          <a:lstStyle>
            <a:lvl1pPr>
              <a:defRPr sz="7000">
                <a:solidFill>
                  <a:srgbClr val="FFFFFF"/>
                </a:solidFill>
                <a:latin typeface="+mj-lt"/>
                <a:ea typeface="+mj-ea"/>
                <a:cs typeface="+mj-cs"/>
                <a:sym typeface="Gill Sans"/>
              </a:defRPr>
            </a:lvl1pPr>
          </a:lstStyle>
          <a:p>
            <a:pPr lvl="0">
              <a:defRPr sz="1800">
                <a:solidFill>
                  <a:srgbClr val="000000"/>
                </a:solidFill>
              </a:defRPr>
            </a:pPr>
            <a:r>
              <a:rPr sz="7000">
                <a:solidFill>
                  <a:srgbClr val="FFFFFF"/>
                </a:solidFill>
              </a:rPr>
              <a:t>Title Text</a:t>
            </a:r>
          </a:p>
        </p:txBody>
      </p:sp>
      <p:sp>
        <p:nvSpPr>
          <p:cNvPr id="75" name="Shape 75"/>
          <p:cNvSpPr>
            <a:spLocks noGrp="1"/>
          </p:cNvSpPr>
          <p:nvPr>
            <p:ph type="body" idx="1"/>
          </p:nvPr>
        </p:nvSpPr>
        <p:spPr>
          <a:xfrm>
            <a:off x="635000" y="4902200"/>
            <a:ext cx="5867400" cy="3302000"/>
          </a:xfrm>
          <a:prstGeom prst="rect">
            <a:avLst/>
          </a:prstGeom>
        </p:spPr>
        <p:txBody>
          <a:bodyPr lIns="0" tIns="0" rIns="0" bIns="0" anchor="t"/>
          <a:lstStyle>
            <a:lvl1pPr marL="0" indent="0" algn="ctr">
              <a:spcBef>
                <a:spcPts val="0"/>
              </a:spcBef>
              <a:buSzTx/>
              <a:buNone/>
              <a:defRPr sz="3400">
                <a:solidFill>
                  <a:srgbClr val="FFFFFF"/>
                </a:solidFill>
                <a:latin typeface="+mj-lt"/>
                <a:ea typeface="+mj-ea"/>
                <a:cs typeface="+mj-cs"/>
                <a:sym typeface="Gill Sans"/>
              </a:defRPr>
            </a:lvl1pPr>
            <a:lvl2pPr marL="0" indent="0" algn="ctr">
              <a:spcBef>
                <a:spcPts val="0"/>
              </a:spcBef>
              <a:buSzTx/>
              <a:buNone/>
              <a:defRPr sz="3400">
                <a:solidFill>
                  <a:srgbClr val="FFFFFF"/>
                </a:solidFill>
                <a:latin typeface="+mj-lt"/>
                <a:ea typeface="+mj-ea"/>
                <a:cs typeface="+mj-cs"/>
                <a:sym typeface="Gill Sans"/>
              </a:defRPr>
            </a:lvl2pPr>
            <a:lvl3pPr marL="0" indent="0" algn="ctr">
              <a:spcBef>
                <a:spcPts val="0"/>
              </a:spcBef>
              <a:buSzTx/>
              <a:buNone/>
              <a:defRPr sz="3400">
                <a:solidFill>
                  <a:srgbClr val="FFFFFF"/>
                </a:solidFill>
                <a:latin typeface="+mj-lt"/>
                <a:ea typeface="+mj-ea"/>
                <a:cs typeface="+mj-cs"/>
                <a:sym typeface="Gill Sans"/>
              </a:defRPr>
            </a:lvl3pPr>
            <a:lvl4pPr marL="0" indent="0" algn="ctr">
              <a:spcBef>
                <a:spcPts val="0"/>
              </a:spcBef>
              <a:buSzTx/>
              <a:buNone/>
              <a:defRPr sz="3400">
                <a:solidFill>
                  <a:srgbClr val="FFFFFF"/>
                </a:solidFill>
                <a:latin typeface="+mj-lt"/>
                <a:ea typeface="+mj-ea"/>
                <a:cs typeface="+mj-cs"/>
                <a:sym typeface="Gill Sans"/>
              </a:defRPr>
            </a:lvl4pPr>
            <a:lvl5pPr marL="0" indent="0" algn="ctr">
              <a:spcBef>
                <a:spcPts val="0"/>
              </a:spcBef>
              <a:buSzTx/>
              <a:buNone/>
              <a:defRPr sz="3400">
                <a:solidFill>
                  <a:srgbClr val="FFFFFF"/>
                </a:solidFill>
                <a:latin typeface="+mj-lt"/>
                <a:ea typeface="+mj-ea"/>
                <a:cs typeface="+mj-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000000"/>
        </a:solidFill>
        <a:effectLst/>
      </p:bgPr>
    </p:bg>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78" name="Shape 78"/>
          <p:cNvSpPr>
            <a:spLocks noGrp="1"/>
          </p:cNvSpPr>
          <p:nvPr>
            <p:ph type="body" idx="1"/>
          </p:nvPr>
        </p:nvSpPr>
        <p:spPr>
          <a:xfrm>
            <a:off x="1270000" y="2768600"/>
            <a:ext cx="50419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mp; Bullets - Left">
    <p:bg>
      <p:bgPr>
        <a:solidFill>
          <a:srgbClr val="000000"/>
        </a:solidFill>
        <a:effectLst/>
      </p:bgPr>
    </p:bg>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81" name="Shape 81"/>
          <p:cNvSpPr>
            <a:spLocks noGrp="1"/>
          </p:cNvSpPr>
          <p:nvPr>
            <p:ph type="body" idx="1"/>
          </p:nvPr>
        </p:nvSpPr>
        <p:spPr>
          <a:xfrm>
            <a:off x="1270000" y="2768600"/>
            <a:ext cx="50419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mp; Bullets - Right">
    <p:bg>
      <p:bgPr>
        <a:solidFill>
          <a:srgbClr val="000000"/>
        </a:solidFill>
        <a:effectLst/>
      </p:bgPr>
    </p:bg>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84" name="Shape 84"/>
          <p:cNvSpPr>
            <a:spLocks noGrp="1"/>
          </p:cNvSpPr>
          <p:nvPr>
            <p:ph type="body" idx="1"/>
          </p:nvPr>
        </p:nvSpPr>
        <p:spPr>
          <a:xfrm>
            <a:off x="7772400" y="2768600"/>
            <a:ext cx="39624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pPr>
            <a:r>
              <a:rPr sz="8400"/>
              <a:t>Title Text</a:t>
            </a:r>
          </a:p>
        </p:txBody>
      </p:sp>
      <p:sp>
        <p:nvSpPr>
          <p:cNvPr id="88" name="Shape 88"/>
          <p:cNvSpPr>
            <a:spLocks noGrp="1"/>
          </p:cNvSpPr>
          <p:nvPr>
            <p:ph type="body" idx="1"/>
          </p:nvPr>
        </p:nvSpPr>
        <p:spPr>
          <a:prstGeom prst="rect">
            <a:avLst/>
          </a:prstGeom>
        </p:spPr>
        <p:txBody>
          <a:body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0" name="Shape 90"/>
          <p:cNvSpPr>
            <a:spLocks noGrp="1"/>
          </p:cNvSpPr>
          <p:nvPr>
            <p:ph type="body" idx="1"/>
          </p:nvPr>
        </p:nvSpPr>
        <p:spPr>
          <a:xfrm>
            <a:off x="1270000" y="1270000"/>
            <a:ext cx="10464800" cy="7213600"/>
          </a:xfrm>
          <a:prstGeom prst="rect">
            <a:avLst/>
          </a:prstGeom>
        </p:spPr>
        <p:txBody>
          <a:bodyPr/>
          <a:lstStyle>
            <a:lvl1pPr>
              <a:spcBef>
                <a:spcPts val="4800"/>
              </a:spcBef>
            </a:lvl1pPr>
            <a:lvl2pPr>
              <a:spcBef>
                <a:spcPts val="4800"/>
              </a:spcBef>
            </a:lvl2pPr>
            <a:lvl3pPr>
              <a:spcBef>
                <a:spcPts val="4800"/>
              </a:spcBef>
            </a:lvl3pPr>
            <a:lvl4pPr>
              <a:spcBef>
                <a:spcPts val="4800"/>
              </a:spcBef>
            </a:lvl4pPr>
            <a:lvl5pPr>
              <a:spcBef>
                <a:spcPts val="4800"/>
              </a:spcBef>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64 Optima top">
    <p:spTree>
      <p:nvGrpSpPr>
        <p:cNvPr id="1" name=""/>
        <p:cNvGrpSpPr/>
        <p:nvPr/>
      </p:nvGrpSpPr>
      <p:grpSpPr>
        <a:xfrm>
          <a:off x="0" y="0"/>
          <a:ext cx="0" cy="0"/>
          <a:chOff x="0" y="0"/>
          <a:chExt cx="0" cy="0"/>
        </a:xfrm>
      </p:grpSpPr>
      <p:sp>
        <p:nvSpPr>
          <p:cNvPr id="92" name="Shape 92"/>
          <p:cNvSpPr>
            <a:spLocks noGrp="1"/>
          </p:cNvSpPr>
          <p:nvPr>
            <p:ph type="title"/>
          </p:nvPr>
        </p:nvSpPr>
        <p:spPr>
          <a:xfrm>
            <a:off x="139700" y="152400"/>
            <a:ext cx="127254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64 Optima top">
    <p:spTree>
      <p:nvGrpSpPr>
        <p:cNvPr id="1" name=""/>
        <p:cNvGrpSpPr/>
        <p:nvPr/>
      </p:nvGrpSpPr>
      <p:grpSpPr>
        <a:xfrm>
          <a:off x="0" y="0"/>
          <a:ext cx="0" cy="0"/>
          <a:chOff x="0" y="0"/>
          <a:chExt cx="0" cy="0"/>
        </a:xfrm>
      </p:grpSpPr>
      <p:sp>
        <p:nvSpPr>
          <p:cNvPr id="9" name="Shape 9"/>
          <p:cNvSpPr>
            <a:spLocks noGrp="1"/>
          </p:cNvSpPr>
          <p:nvPr>
            <p:ph type="title"/>
          </p:nvPr>
        </p:nvSpPr>
        <p:spPr>
          <a:xfrm>
            <a:off x="139700" y="152400"/>
            <a:ext cx="127254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64 Optima">
    <p:spTree>
      <p:nvGrpSpPr>
        <p:cNvPr id="1" name=""/>
        <p:cNvGrpSpPr/>
        <p:nvPr/>
      </p:nvGrpSpPr>
      <p:grpSpPr>
        <a:xfrm>
          <a:off x="0" y="0"/>
          <a:ext cx="0" cy="0"/>
          <a:chOff x="0" y="0"/>
          <a:chExt cx="0" cy="0"/>
        </a:xfrm>
      </p:grpSpPr>
      <p:sp>
        <p:nvSpPr>
          <p:cNvPr id="104" name="Shape 104"/>
          <p:cNvSpPr>
            <a:spLocks noGrp="1"/>
          </p:cNvSpPr>
          <p:nvPr>
            <p:ph type="title"/>
          </p:nvPr>
        </p:nvSpPr>
        <p:spPr>
          <a:xfrm>
            <a:off x="1270000" y="4178300"/>
            <a:ext cx="104648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64 Optima top">
    <p:spTree>
      <p:nvGrpSpPr>
        <p:cNvPr id="1" name=""/>
        <p:cNvGrpSpPr/>
        <p:nvPr/>
      </p:nvGrpSpPr>
      <p:grpSpPr>
        <a:xfrm>
          <a:off x="0" y="0"/>
          <a:ext cx="0" cy="0"/>
          <a:chOff x="0" y="0"/>
          <a:chExt cx="0" cy="0"/>
        </a:xfrm>
      </p:grpSpPr>
      <p:sp>
        <p:nvSpPr>
          <p:cNvPr id="106" name="Shape 106"/>
          <p:cNvSpPr>
            <a:spLocks noGrp="1"/>
          </p:cNvSpPr>
          <p:nvPr>
            <p:ph type="title"/>
          </p:nvPr>
        </p:nvSpPr>
        <p:spPr>
          <a:xfrm>
            <a:off x="139700" y="152400"/>
            <a:ext cx="127254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42 Optima">
    <p:spTree>
      <p:nvGrpSpPr>
        <p:cNvPr id="1" name=""/>
        <p:cNvGrpSpPr/>
        <p:nvPr/>
      </p:nvGrpSpPr>
      <p:grpSpPr>
        <a:xfrm>
          <a:off x="0" y="0"/>
          <a:ext cx="0" cy="0"/>
          <a:chOff x="0" y="0"/>
          <a:chExt cx="0" cy="0"/>
        </a:xfrm>
      </p:grpSpPr>
      <p:sp>
        <p:nvSpPr>
          <p:cNvPr id="108" name="Shape 108"/>
          <p:cNvSpPr>
            <a:spLocks noGrp="1"/>
          </p:cNvSpPr>
          <p:nvPr>
            <p:ph type="title"/>
          </p:nvPr>
        </p:nvSpPr>
        <p:spPr>
          <a:xfrm>
            <a:off x="1270000" y="4470400"/>
            <a:ext cx="10464800" cy="800100"/>
          </a:xfrm>
          <a:prstGeom prst="rect">
            <a:avLst/>
          </a:prstGeom>
        </p:spPr>
        <p:txBody>
          <a:bodyPr lIns="0" tIns="0" rIns="0" bIns="0" anchor="t"/>
          <a:lstStyle>
            <a:lvl1pPr>
              <a:defRPr sz="4200"/>
            </a:lvl1pPr>
          </a:lstStyle>
          <a:p>
            <a:pPr lvl="0">
              <a:defRPr sz="1800"/>
            </a:pPr>
            <a:r>
              <a:rPr sz="4200"/>
              <a:t>Title Text</a:t>
            </a: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graphicFrame>
        <p:nvGraphicFramePr>
          <p:cNvPr id="110" name="Table 110"/>
          <p:cNvGraphicFramePr/>
          <p:nvPr/>
        </p:nvGraphicFramePr>
        <p:xfrm>
          <a:off x="215900" y="241300"/>
          <a:ext cx="12560300" cy="9258300"/>
        </p:xfrm>
        <a:graphic>
          <a:graphicData uri="http://schemas.openxmlformats.org/drawingml/2006/table">
            <a:tbl>
              <a:tblPr>
                <a:tableStyleId>{4C3C2611-4C71-4FC5-86AE-919BDF0F9419}</a:tableStyleId>
              </a:tblPr>
              <a:tblGrid>
                <a:gridCol w="2512060"/>
                <a:gridCol w="2512060"/>
                <a:gridCol w="2512060"/>
                <a:gridCol w="2512060"/>
                <a:gridCol w="2512060"/>
              </a:tblGrid>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12" name="Shape 112"/>
          <p:cNvSpPr>
            <a:spLocks noGrp="1"/>
          </p:cNvSpPr>
          <p:nvPr>
            <p:ph type="body" idx="1"/>
          </p:nvPr>
        </p:nvSpPr>
        <p:spPr>
          <a:xfrm>
            <a:off x="1270000" y="1270000"/>
            <a:ext cx="10464800" cy="7213600"/>
          </a:xfrm>
          <a:prstGeom prst="rect">
            <a:avLst/>
          </a:prstGeom>
        </p:spPr>
        <p:txBody>
          <a:bodyPr/>
          <a:lstStyle>
            <a:lvl1pPr>
              <a:spcBef>
                <a:spcPts val="4800"/>
              </a:spcBef>
            </a:lvl1pPr>
            <a:lvl2pPr>
              <a:spcBef>
                <a:spcPts val="4800"/>
              </a:spcBef>
            </a:lvl2pPr>
            <a:lvl3pPr>
              <a:spcBef>
                <a:spcPts val="4800"/>
              </a:spcBef>
            </a:lvl3pPr>
            <a:lvl4pPr>
              <a:spcBef>
                <a:spcPts val="4800"/>
              </a:spcBef>
            </a:lvl4pPr>
            <a:lvl5pPr>
              <a:spcBef>
                <a:spcPts val="4800"/>
              </a:spcBef>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14" name="Shape 114"/>
          <p:cNvSpPr>
            <a:spLocks noGrp="1"/>
          </p:cNvSpPr>
          <p:nvPr>
            <p:ph type="title"/>
          </p:nvPr>
        </p:nvSpPr>
        <p:spPr>
          <a:xfrm>
            <a:off x="1270000" y="1638300"/>
            <a:ext cx="10464800" cy="3302000"/>
          </a:xfrm>
          <a:prstGeom prst="rect">
            <a:avLst/>
          </a:prstGeom>
        </p:spPr>
        <p:txBody>
          <a:bodyPr lIns="0" tIns="0" rIns="0" bIns="0" anchor="b"/>
          <a:lstStyle/>
          <a:p>
            <a:pPr lvl="0">
              <a:defRPr sz="1800"/>
            </a:pPr>
            <a:r>
              <a:rPr sz="8400"/>
              <a:t>Title Text</a:t>
            </a:r>
          </a:p>
        </p:txBody>
      </p:sp>
      <p:sp>
        <p:nvSpPr>
          <p:cNvPr id="115" name="Shape 115"/>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amp; Subtitle with center image">
    <p:spTree>
      <p:nvGrpSpPr>
        <p:cNvPr id="1" name=""/>
        <p:cNvGrpSpPr/>
        <p:nvPr/>
      </p:nvGrpSpPr>
      <p:grpSpPr>
        <a:xfrm>
          <a:off x="0" y="0"/>
          <a:ext cx="0" cy="0"/>
          <a:chOff x="0" y="0"/>
          <a:chExt cx="0" cy="0"/>
        </a:xfrm>
      </p:grpSpPr>
      <p:sp>
        <p:nvSpPr>
          <p:cNvPr id="117" name="Shape 117"/>
          <p:cNvSpPr>
            <a:spLocks noGrp="1"/>
          </p:cNvSpPr>
          <p:nvPr>
            <p:ph type="title"/>
          </p:nvPr>
        </p:nvSpPr>
        <p:spPr>
          <a:xfrm>
            <a:off x="1270000" y="152400"/>
            <a:ext cx="10464800" cy="1320800"/>
          </a:xfrm>
          <a:prstGeom prst="rect">
            <a:avLst/>
          </a:prstGeom>
        </p:spPr>
        <p:txBody>
          <a:bodyPr lIns="0" tIns="0" rIns="0" bIns="0" anchor="t"/>
          <a:lstStyle/>
          <a:p>
            <a:pPr lvl="0">
              <a:defRPr sz="1800"/>
            </a:pPr>
            <a:r>
              <a:rPr sz="8400"/>
              <a:t>Title Text</a:t>
            </a:r>
          </a:p>
        </p:txBody>
      </p:sp>
      <p:sp>
        <p:nvSpPr>
          <p:cNvPr id="118" name="Shape 118"/>
          <p:cNvSpPr>
            <a:spLocks noGrp="1"/>
          </p:cNvSpPr>
          <p:nvPr>
            <p:ph type="body" idx="1"/>
          </p:nvPr>
        </p:nvSpPr>
        <p:spPr>
          <a:xfrm>
            <a:off x="1270000" y="84455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3" name="Shape 123"/>
          <p:cNvSpPr>
            <a:spLocks noGrp="1"/>
          </p:cNvSpPr>
          <p:nvPr>
            <p:ph type="title"/>
          </p:nvPr>
        </p:nvSpPr>
        <p:spPr>
          <a:xfrm>
            <a:off x="1270000" y="2971800"/>
            <a:ext cx="10464800" cy="3810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42 Optima">
    <p:spTree>
      <p:nvGrpSpPr>
        <p:cNvPr id="1" name=""/>
        <p:cNvGrpSpPr/>
        <p:nvPr/>
      </p:nvGrpSpPr>
      <p:grpSpPr>
        <a:xfrm>
          <a:off x="0" y="0"/>
          <a:ext cx="0" cy="0"/>
          <a:chOff x="0" y="0"/>
          <a:chExt cx="0" cy="0"/>
        </a:xfrm>
      </p:grpSpPr>
      <p:sp>
        <p:nvSpPr>
          <p:cNvPr id="11" name="Shape 11"/>
          <p:cNvSpPr>
            <a:spLocks noGrp="1"/>
          </p:cNvSpPr>
          <p:nvPr>
            <p:ph type="title"/>
          </p:nvPr>
        </p:nvSpPr>
        <p:spPr>
          <a:xfrm>
            <a:off x="1270000" y="4470400"/>
            <a:ext cx="10464800" cy="800100"/>
          </a:xfrm>
          <a:prstGeom prst="rect">
            <a:avLst/>
          </a:prstGeom>
        </p:spPr>
        <p:txBody>
          <a:bodyPr lIns="0" tIns="0" rIns="0" bIns="0" anchor="t"/>
          <a:lstStyle>
            <a:lvl1pPr>
              <a:defRPr sz="4200"/>
            </a:lvl1pPr>
          </a:lstStyle>
          <a:p>
            <a:pPr lvl="0">
              <a:defRPr sz="1800"/>
            </a:pPr>
            <a:r>
              <a:rPr sz="4200"/>
              <a:t>Title Text</a:t>
            </a: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25" name="Shape 125"/>
          <p:cNvSpPr>
            <a:spLocks noGrp="1"/>
          </p:cNvSpPr>
          <p:nvPr>
            <p:ph type="title"/>
          </p:nvPr>
        </p:nvSpPr>
        <p:spPr>
          <a:xfrm>
            <a:off x="1270000" y="254000"/>
            <a:ext cx="10464800" cy="1397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p>
            <a:pPr lvl="0">
              <a:defRPr sz="1800"/>
            </a:pPr>
            <a:r>
              <a:rPr sz="8400"/>
              <a:t>Title Text</a:t>
            </a:r>
          </a:p>
        </p:txBody>
      </p:sp>
      <p:sp>
        <p:nvSpPr>
          <p:cNvPr id="128" name="Shape 128"/>
          <p:cNvSpPr>
            <a:spLocks noGrp="1"/>
          </p:cNvSpPr>
          <p:nvPr>
            <p:ph type="body" idx="1"/>
          </p:nvPr>
        </p:nvSpPr>
        <p:spPr>
          <a:prstGeom prst="rect">
            <a:avLst/>
          </a:prstGeom>
        </p:spPr>
        <p:txBody>
          <a:bodyPr lIns="0" tIns="0" rIns="0" bIns="0"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olor palette">
    <p:spTree>
      <p:nvGrpSpPr>
        <p:cNvPr id="1" name=""/>
        <p:cNvGrpSpPr/>
        <p:nvPr/>
      </p:nvGrpSpPr>
      <p:grpSpPr>
        <a:xfrm>
          <a:off x="0" y="0"/>
          <a:ext cx="0" cy="0"/>
          <a:chOff x="0" y="0"/>
          <a:chExt cx="0" cy="0"/>
        </a:xfrm>
      </p:grpSpPr>
      <p:pic>
        <p:nvPicPr>
          <p:cNvPr id="130" name="Picture 1.png"/>
          <p:cNvPicPr/>
          <p:nvPr/>
        </p:nvPicPr>
        <p:blipFill>
          <a:blip r:embed="rId2">
            <a:extLst/>
          </a:blip>
          <a:stretch>
            <a:fillRect/>
          </a:stretch>
        </p:blipFill>
        <p:spPr>
          <a:xfrm>
            <a:off x="406400" y="603468"/>
            <a:ext cx="12192000" cy="6025932"/>
          </a:xfrm>
          <a:prstGeom prst="rect">
            <a:avLst/>
          </a:prstGeom>
          <a:ln w="12700">
            <a:miter lim="400000"/>
          </a:ln>
        </p:spPr>
      </p:pic>
      <p:sp>
        <p:nvSpPr>
          <p:cNvPr id="131" name="Shape 131"/>
          <p:cNvSpPr/>
          <p:nvPr/>
        </p:nvSpPr>
        <p:spPr>
          <a:xfrm>
            <a:off x="5270500" y="596900"/>
            <a:ext cx="2501900" cy="6007100"/>
          </a:xfrm>
          <a:prstGeom prst="rect">
            <a:avLst/>
          </a:prstGeom>
          <a:solidFill>
            <a:srgbClr val="F58D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32" name="Shape 132"/>
          <p:cNvSpPr/>
          <p:nvPr/>
        </p:nvSpPr>
        <p:spPr>
          <a:xfrm>
            <a:off x="112742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1</a:t>
            </a:r>
          </a:p>
        </p:txBody>
      </p:sp>
      <p:sp>
        <p:nvSpPr>
          <p:cNvPr id="133" name="Shape 133"/>
          <p:cNvSpPr/>
          <p:nvPr/>
        </p:nvSpPr>
        <p:spPr>
          <a:xfrm>
            <a:off x="13174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2</a:t>
            </a:r>
          </a:p>
        </p:txBody>
      </p:sp>
      <p:sp>
        <p:nvSpPr>
          <p:cNvPr id="134" name="Shape 134"/>
          <p:cNvSpPr/>
          <p:nvPr/>
        </p:nvSpPr>
        <p:spPr>
          <a:xfrm>
            <a:off x="87839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3</a:t>
            </a:r>
          </a:p>
        </p:txBody>
      </p:sp>
      <p:sp>
        <p:nvSpPr>
          <p:cNvPr id="135" name="Shape 135"/>
          <p:cNvSpPr/>
          <p:nvPr/>
        </p:nvSpPr>
        <p:spPr>
          <a:xfrm>
            <a:off x="62947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4</a:t>
            </a:r>
          </a:p>
        </p:txBody>
      </p:sp>
      <p:sp>
        <p:nvSpPr>
          <p:cNvPr id="136" name="Shape 136"/>
          <p:cNvSpPr/>
          <p:nvPr/>
        </p:nvSpPr>
        <p:spPr>
          <a:xfrm>
            <a:off x="38055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5</a:t>
            </a:r>
          </a:p>
        </p:txBody>
      </p:sp>
      <p:sp>
        <p:nvSpPr>
          <p:cNvPr id="137" name="Shape 137"/>
          <p:cNvSpPr/>
          <p:nvPr/>
        </p:nvSpPr>
        <p:spPr>
          <a:xfrm>
            <a:off x="10096500" y="596900"/>
            <a:ext cx="2501900" cy="6007100"/>
          </a:xfrm>
          <a:prstGeom prst="rect">
            <a:avLst/>
          </a:prstGeom>
          <a:solidFill>
            <a:srgbClr val="FF26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Not used placeholder">
    <p:spTree>
      <p:nvGrpSpPr>
        <p:cNvPr id="1" name=""/>
        <p:cNvGrpSpPr/>
        <p:nvPr/>
      </p:nvGrpSpPr>
      <p:grpSpPr>
        <a:xfrm>
          <a:off x="0" y="0"/>
          <a:ext cx="0" cy="0"/>
          <a:chOff x="0" y="0"/>
          <a:chExt cx="0" cy="0"/>
        </a:xfrm>
      </p:grpSpPr>
      <p:sp>
        <p:nvSpPr>
          <p:cNvPr id="139" name="Shape 139"/>
          <p:cNvSpPr/>
          <p:nvPr/>
        </p:nvSpPr>
        <p:spPr>
          <a:xfrm>
            <a:off x="-12700" y="-25400"/>
            <a:ext cx="13055600" cy="9842500"/>
          </a:xfrm>
          <a:prstGeom prst="rect">
            <a:avLst/>
          </a:prstGeom>
          <a:gradFill>
            <a:gsLst>
              <a:gs pos="0">
                <a:srgbClr val="FF9300"/>
              </a:gs>
              <a:gs pos="100000">
                <a:srgbClr val="FFD479"/>
              </a:gs>
            </a:gsLst>
            <a:lin ang="1620000"/>
          </a:gra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40" name="Shape 140"/>
          <p:cNvSpPr/>
          <p:nvPr/>
        </p:nvSpPr>
        <p:spPr>
          <a:xfrm>
            <a:off x="1552742" y="3556000"/>
            <a:ext cx="9897136" cy="264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6900">
                <a:solidFill>
                  <a:srgbClr val="0433FF"/>
                </a:solidFill>
                <a:latin typeface="+mn-lt"/>
                <a:ea typeface="+mn-ea"/>
                <a:cs typeface="+mn-cs"/>
                <a:sym typeface="Optima"/>
              </a:defRPr>
            </a:lvl1pPr>
          </a:lstStyle>
          <a:p>
            <a:pPr lvl="0">
              <a:defRPr sz="1800">
                <a:solidFill>
                  <a:srgbClr val="000000"/>
                </a:solidFill>
              </a:defRPr>
            </a:pPr>
            <a:r>
              <a:rPr sz="16900">
                <a:solidFill>
                  <a:srgbClr val="0433FF"/>
                </a:solidFill>
              </a:rPr>
              <a:t>End of talk</a:t>
            </a: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82"/>
            <a:ext cx="9102726" cy="2492375"/>
          </a:xfrm>
          <a:prstGeom prst="rect">
            <a:avLst/>
          </a:prstGeom>
        </p:spPr>
        <p:txBody>
          <a:bodyPr vert="horz" lIns="91415" tIns="45708" rIns="91415" bIns="45708"/>
          <a:lstStyle>
            <a:lvl1pPr marL="0" indent="0" algn="ctr">
              <a:buNone/>
              <a:defRPr/>
            </a:lvl1pPr>
            <a:lvl2pPr marL="457082" indent="0" algn="ctr">
              <a:buNone/>
              <a:defRPr/>
            </a:lvl2pPr>
            <a:lvl3pPr marL="914166" indent="0" algn="ctr">
              <a:buNone/>
              <a:defRPr/>
            </a:lvl3pPr>
            <a:lvl4pPr marL="1371248" indent="0" algn="ctr">
              <a:buNone/>
              <a:defRPr/>
            </a:lvl4pPr>
            <a:lvl5pPr marL="1828331" indent="0" algn="ctr">
              <a:buNone/>
              <a:defRPr/>
            </a:lvl5pPr>
            <a:lvl6pPr marL="2285417" indent="0" algn="ctr">
              <a:buNone/>
              <a:defRPr/>
            </a:lvl6pPr>
            <a:lvl7pPr marL="2742497" indent="0" algn="ctr">
              <a:buNone/>
              <a:defRPr/>
            </a:lvl7pPr>
            <a:lvl8pPr marL="3199582" indent="0" algn="ctr">
              <a:buNone/>
              <a:defRPr/>
            </a:lvl8pPr>
            <a:lvl9pPr marL="365666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35500497"/>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6" y="2276482"/>
            <a:ext cx="11703050" cy="6435725"/>
          </a:xfrm>
          <a:prstGeom prst="rect">
            <a:avLst/>
          </a:prstGeom>
        </p:spPr>
        <p:txBody>
          <a:bodyPr vert="horz" lIns="91415" tIns="45708" rIns="91415"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4548722"/>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15" tIns="45708" rIns="91415" bIns="45708" anchor="b"/>
          <a:lstStyle>
            <a:lvl1pPr marL="0" indent="0">
              <a:buNone/>
              <a:defRPr sz="2000"/>
            </a:lvl1pPr>
            <a:lvl2pPr marL="457082" indent="0">
              <a:buNone/>
              <a:defRPr sz="1800"/>
            </a:lvl2pPr>
            <a:lvl3pPr marL="914166" indent="0">
              <a:buNone/>
              <a:defRPr sz="1600"/>
            </a:lvl3pPr>
            <a:lvl4pPr marL="1371248" indent="0">
              <a:buNone/>
              <a:defRPr sz="1400"/>
            </a:lvl4pPr>
            <a:lvl5pPr marL="1828331" indent="0">
              <a:buNone/>
              <a:defRPr sz="1400"/>
            </a:lvl5pPr>
            <a:lvl6pPr marL="2285417" indent="0">
              <a:buNone/>
              <a:defRPr sz="1400"/>
            </a:lvl6pPr>
            <a:lvl7pPr marL="2742497" indent="0">
              <a:buNone/>
              <a:defRPr sz="1400"/>
            </a:lvl7pPr>
            <a:lvl8pPr marL="3199582" indent="0">
              <a:buNone/>
              <a:defRPr sz="1400"/>
            </a:lvl8pPr>
            <a:lvl9pPr marL="3656665" indent="0">
              <a:buNone/>
              <a:defRPr sz="1400"/>
            </a:lvl9pPr>
          </a:lstStyle>
          <a:p>
            <a:pPr lvl="0"/>
            <a:r>
              <a:rPr lang="en-US" smtClean="0"/>
              <a:t>Click to edit Master text styles</a:t>
            </a:r>
          </a:p>
        </p:txBody>
      </p:sp>
    </p:spTree>
    <p:extLst>
      <p:ext uri="{BB962C8B-B14F-4D97-AF65-F5344CB8AC3E}">
        <p14:creationId xmlns:p14="http://schemas.microsoft.com/office/powerpoint/2010/main" val="134268086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graphicFrame>
        <p:nvGraphicFramePr>
          <p:cNvPr id="13" name="Table 13"/>
          <p:cNvGraphicFramePr/>
          <p:nvPr/>
        </p:nvGraphicFramePr>
        <p:xfrm>
          <a:off x="215900" y="241300"/>
          <a:ext cx="12560300" cy="9258300"/>
        </p:xfrm>
        <a:graphic>
          <a:graphicData uri="http://schemas.openxmlformats.org/drawingml/2006/table">
            <a:tbl>
              <a:tblPr>
                <a:tableStyleId>{4C3C2611-4C71-4FC5-86AE-919BDF0F9419}</a:tableStyleId>
              </a:tblPr>
              <a:tblGrid>
                <a:gridCol w="2512060"/>
                <a:gridCol w="2512060"/>
                <a:gridCol w="2512060"/>
                <a:gridCol w="2512060"/>
                <a:gridCol w="2512060"/>
              </a:tblGrid>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8" y="2276482"/>
            <a:ext cx="5775324" cy="6435725"/>
          </a:xfrm>
          <a:prstGeom prst="rect">
            <a:avLst/>
          </a:prstGeom>
        </p:spPr>
        <p:txBody>
          <a:bodyPr vert="horz" lIns="91415" tIns="45708" rIns="91415"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2" y="2276482"/>
            <a:ext cx="5775324" cy="6435725"/>
          </a:xfrm>
          <a:prstGeom prst="rect">
            <a:avLst/>
          </a:prstGeom>
        </p:spPr>
        <p:txBody>
          <a:bodyPr vert="horz" lIns="91415" tIns="45708" rIns="91415"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540577"/>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15" tIns="45708" rIns="91415" bIns="45708" anchor="b"/>
          <a:lstStyle>
            <a:lvl1pPr marL="0" indent="0">
              <a:buNone/>
              <a:defRPr sz="2400" b="1"/>
            </a:lvl1pPr>
            <a:lvl2pPr marL="457082" indent="0">
              <a:buNone/>
              <a:defRPr sz="2000" b="1"/>
            </a:lvl2pPr>
            <a:lvl3pPr marL="914166" indent="0">
              <a:buNone/>
              <a:defRPr sz="1800" b="1"/>
            </a:lvl3pPr>
            <a:lvl4pPr marL="1371248" indent="0">
              <a:buNone/>
              <a:defRPr sz="1600" b="1"/>
            </a:lvl4pPr>
            <a:lvl5pPr marL="1828331" indent="0">
              <a:buNone/>
              <a:defRPr sz="1600" b="1"/>
            </a:lvl5pPr>
            <a:lvl6pPr marL="2285417" indent="0">
              <a:buNone/>
              <a:defRPr sz="1600" b="1"/>
            </a:lvl6pPr>
            <a:lvl7pPr marL="2742497" indent="0">
              <a:buNone/>
              <a:defRPr sz="1600" b="1"/>
            </a:lvl7pPr>
            <a:lvl8pPr marL="3199582" indent="0">
              <a:buNone/>
              <a:defRPr sz="1600" b="1"/>
            </a:lvl8pPr>
            <a:lvl9pPr marL="365666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15" tIns="45708" rIns="91415"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15" tIns="45708" rIns="91415" bIns="45708" anchor="b"/>
          <a:lstStyle>
            <a:lvl1pPr marL="0" indent="0">
              <a:buNone/>
              <a:defRPr sz="2400" b="1"/>
            </a:lvl1pPr>
            <a:lvl2pPr marL="457082" indent="0">
              <a:buNone/>
              <a:defRPr sz="2000" b="1"/>
            </a:lvl2pPr>
            <a:lvl3pPr marL="914166" indent="0">
              <a:buNone/>
              <a:defRPr sz="1800" b="1"/>
            </a:lvl3pPr>
            <a:lvl4pPr marL="1371248" indent="0">
              <a:buNone/>
              <a:defRPr sz="1600" b="1"/>
            </a:lvl4pPr>
            <a:lvl5pPr marL="1828331" indent="0">
              <a:buNone/>
              <a:defRPr sz="1600" b="1"/>
            </a:lvl5pPr>
            <a:lvl6pPr marL="2285417" indent="0">
              <a:buNone/>
              <a:defRPr sz="1600" b="1"/>
            </a:lvl6pPr>
            <a:lvl7pPr marL="2742497" indent="0">
              <a:buNone/>
              <a:defRPr sz="1600" b="1"/>
            </a:lvl7pPr>
            <a:lvl8pPr marL="3199582" indent="0">
              <a:buNone/>
              <a:defRPr sz="1600" b="1"/>
            </a:lvl8pPr>
            <a:lvl9pPr marL="365666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15" tIns="45708" rIns="91415"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7150770"/>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5077512"/>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246071"/>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2" y="388946"/>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9"/>
            <a:ext cx="7269163" cy="8323263"/>
          </a:xfrm>
          <a:prstGeom prst="rect">
            <a:avLst/>
          </a:prstGeom>
        </p:spPr>
        <p:txBody>
          <a:bodyPr vert="horz" lIns="91415" tIns="45708" rIns="91415" bIns="4570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82" y="2041526"/>
            <a:ext cx="4278313" cy="6670674"/>
          </a:xfrm>
          <a:prstGeom prst="rect">
            <a:avLst/>
          </a:prstGeom>
        </p:spPr>
        <p:txBody>
          <a:bodyPr vert="horz" lIns="91415" tIns="45708" rIns="91415" bIns="45708"/>
          <a:lstStyle>
            <a:lvl1pPr marL="0" indent="0">
              <a:buNone/>
              <a:defRPr sz="1400"/>
            </a:lvl1pPr>
            <a:lvl2pPr marL="457082" indent="0">
              <a:buNone/>
              <a:defRPr sz="1100"/>
            </a:lvl2pPr>
            <a:lvl3pPr marL="914166" indent="0">
              <a:buNone/>
              <a:defRPr sz="1000"/>
            </a:lvl3pPr>
            <a:lvl4pPr marL="1371248" indent="0">
              <a:buNone/>
              <a:defRPr sz="900"/>
            </a:lvl4pPr>
            <a:lvl5pPr marL="1828331" indent="0">
              <a:buNone/>
              <a:defRPr sz="900"/>
            </a:lvl5pPr>
            <a:lvl6pPr marL="2285417" indent="0">
              <a:buNone/>
              <a:defRPr sz="900"/>
            </a:lvl6pPr>
            <a:lvl7pPr marL="2742497" indent="0">
              <a:buNone/>
              <a:defRPr sz="900"/>
            </a:lvl7pPr>
            <a:lvl8pPr marL="3199582" indent="0">
              <a:buNone/>
              <a:defRPr sz="900"/>
            </a:lvl8pPr>
            <a:lvl9pPr marL="3656665" indent="0">
              <a:buNone/>
              <a:defRPr sz="900"/>
            </a:lvl9pPr>
          </a:lstStyle>
          <a:p>
            <a:pPr lvl="0"/>
            <a:r>
              <a:rPr lang="en-US" smtClean="0"/>
              <a:t>Click to edit Master text styles</a:t>
            </a:r>
          </a:p>
        </p:txBody>
      </p:sp>
    </p:spTree>
    <p:extLst>
      <p:ext uri="{BB962C8B-B14F-4D97-AF65-F5344CB8AC3E}">
        <p14:creationId xmlns:p14="http://schemas.microsoft.com/office/powerpoint/2010/main" val="3039165060"/>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2" y="6827839"/>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32" y="871538"/>
            <a:ext cx="7802563" cy="5851526"/>
          </a:xfrm>
          <a:prstGeom prst="rect">
            <a:avLst/>
          </a:prstGeom>
        </p:spPr>
        <p:txBody>
          <a:bodyPr vert="horz" lIns="91415" tIns="45708" rIns="91415" bIns="45708"/>
          <a:lstStyle>
            <a:lvl1pPr marL="0" indent="0">
              <a:buNone/>
              <a:defRPr sz="3100"/>
            </a:lvl1pPr>
            <a:lvl2pPr marL="457082" indent="0">
              <a:buNone/>
              <a:defRPr sz="2800"/>
            </a:lvl2pPr>
            <a:lvl3pPr marL="914166" indent="0">
              <a:buNone/>
              <a:defRPr sz="2400"/>
            </a:lvl3pPr>
            <a:lvl4pPr marL="1371248" indent="0">
              <a:buNone/>
              <a:defRPr sz="2000"/>
            </a:lvl4pPr>
            <a:lvl5pPr marL="1828331" indent="0">
              <a:buNone/>
              <a:defRPr sz="2000"/>
            </a:lvl5pPr>
            <a:lvl6pPr marL="2285417" indent="0">
              <a:buNone/>
              <a:defRPr sz="2000"/>
            </a:lvl6pPr>
            <a:lvl7pPr marL="2742497" indent="0">
              <a:buNone/>
              <a:defRPr sz="2000"/>
            </a:lvl7pPr>
            <a:lvl8pPr marL="3199582" indent="0">
              <a:buNone/>
              <a:defRPr sz="2000"/>
            </a:lvl8pPr>
            <a:lvl9pPr marL="3656665" indent="0">
              <a:buNone/>
              <a:defRPr sz="2000"/>
            </a:lvl9pPr>
          </a:lstStyle>
          <a:p>
            <a:endParaRPr lang="en-US"/>
          </a:p>
        </p:txBody>
      </p:sp>
      <p:sp>
        <p:nvSpPr>
          <p:cNvPr id="4" name="Text Placeholder 3"/>
          <p:cNvSpPr>
            <a:spLocks noGrp="1"/>
          </p:cNvSpPr>
          <p:nvPr>
            <p:ph type="body" sz="half" idx="2"/>
          </p:nvPr>
        </p:nvSpPr>
        <p:spPr>
          <a:xfrm>
            <a:off x="2549532" y="7634290"/>
            <a:ext cx="7802563" cy="1144587"/>
          </a:xfrm>
          <a:prstGeom prst="rect">
            <a:avLst/>
          </a:prstGeom>
        </p:spPr>
        <p:txBody>
          <a:bodyPr vert="horz" lIns="91415" tIns="45708" rIns="91415" bIns="45708"/>
          <a:lstStyle>
            <a:lvl1pPr marL="0" indent="0">
              <a:buNone/>
              <a:defRPr sz="1400"/>
            </a:lvl1pPr>
            <a:lvl2pPr marL="457082" indent="0">
              <a:buNone/>
              <a:defRPr sz="1100"/>
            </a:lvl2pPr>
            <a:lvl3pPr marL="914166" indent="0">
              <a:buNone/>
              <a:defRPr sz="1000"/>
            </a:lvl3pPr>
            <a:lvl4pPr marL="1371248" indent="0">
              <a:buNone/>
              <a:defRPr sz="900"/>
            </a:lvl4pPr>
            <a:lvl5pPr marL="1828331" indent="0">
              <a:buNone/>
              <a:defRPr sz="900"/>
            </a:lvl5pPr>
            <a:lvl6pPr marL="2285417" indent="0">
              <a:buNone/>
              <a:defRPr sz="900"/>
            </a:lvl6pPr>
            <a:lvl7pPr marL="2742497" indent="0">
              <a:buNone/>
              <a:defRPr sz="900"/>
            </a:lvl7pPr>
            <a:lvl8pPr marL="3199582" indent="0">
              <a:buNone/>
              <a:defRPr sz="900"/>
            </a:lvl8pPr>
            <a:lvl9pPr marL="3656665" indent="0">
              <a:buNone/>
              <a:defRPr sz="900"/>
            </a:lvl9pPr>
          </a:lstStyle>
          <a:p>
            <a:pPr lvl="0"/>
            <a:r>
              <a:rPr lang="en-US" smtClean="0"/>
              <a:t>Click to edit Master text styles</a:t>
            </a:r>
          </a:p>
        </p:txBody>
      </p:sp>
    </p:spTree>
    <p:extLst>
      <p:ext uri="{BB962C8B-B14F-4D97-AF65-F5344CB8AC3E}">
        <p14:creationId xmlns:p14="http://schemas.microsoft.com/office/powerpoint/2010/main" val="2087958203"/>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6" y="2276482"/>
            <a:ext cx="11703050" cy="6435725"/>
          </a:xfrm>
          <a:prstGeom prst="rect">
            <a:avLst/>
          </a:prstGeom>
        </p:spPr>
        <p:txBody>
          <a:bodyPr vert="eaVert" lIns="91415" tIns="45708" rIns="91415"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2461949"/>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83751" y="152406"/>
            <a:ext cx="3181350" cy="8559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9701" y="152406"/>
            <a:ext cx="9391650" cy="8559799"/>
          </a:xfrm>
          <a:prstGeom prst="rect">
            <a:avLst/>
          </a:prstGeom>
        </p:spPr>
        <p:txBody>
          <a:bodyPr vert="eaVert" lIns="91415" tIns="45708" rIns="91415"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7523185"/>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7" name="Shape 17"/>
          <p:cNvSpPr>
            <a:spLocks noGrp="1"/>
          </p:cNvSpPr>
          <p:nvPr>
            <p:ph type="title"/>
          </p:nvPr>
        </p:nvSpPr>
        <p:spPr>
          <a:xfrm>
            <a:off x="1270000" y="1638300"/>
            <a:ext cx="10464800" cy="3302000"/>
          </a:xfrm>
          <a:prstGeom prst="rect">
            <a:avLst/>
          </a:prstGeom>
        </p:spPr>
        <p:txBody>
          <a:bodyPr lIns="0" tIns="0" rIns="0" bIns="0" anchor="b"/>
          <a:lstStyle/>
          <a:p>
            <a:pPr lvl="0">
              <a:defRPr sz="1800"/>
            </a:pPr>
            <a:r>
              <a:rPr sz="8400"/>
              <a:t>Title Text</a:t>
            </a:r>
          </a:p>
        </p:txBody>
      </p:sp>
      <p:sp>
        <p:nvSpPr>
          <p:cNvPr id="18" name="Shape 18"/>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Subtitle with center image">
    <p:spTree>
      <p:nvGrpSpPr>
        <p:cNvPr id="1" name=""/>
        <p:cNvGrpSpPr/>
        <p:nvPr/>
      </p:nvGrpSpPr>
      <p:grpSpPr>
        <a:xfrm>
          <a:off x="0" y="0"/>
          <a:ext cx="0" cy="0"/>
          <a:chOff x="0" y="0"/>
          <a:chExt cx="0" cy="0"/>
        </a:xfrm>
      </p:grpSpPr>
      <p:sp>
        <p:nvSpPr>
          <p:cNvPr id="20" name="Shape 20"/>
          <p:cNvSpPr>
            <a:spLocks noGrp="1"/>
          </p:cNvSpPr>
          <p:nvPr>
            <p:ph type="title"/>
          </p:nvPr>
        </p:nvSpPr>
        <p:spPr>
          <a:xfrm>
            <a:off x="1270000" y="152400"/>
            <a:ext cx="10464800" cy="1320800"/>
          </a:xfrm>
          <a:prstGeom prst="rect">
            <a:avLst/>
          </a:prstGeom>
        </p:spPr>
        <p:txBody>
          <a:bodyPr lIns="0" tIns="0" rIns="0" bIns="0" anchor="t"/>
          <a:lstStyle/>
          <a:p>
            <a:pPr lvl="0">
              <a:defRPr sz="1800"/>
            </a:pPr>
            <a:r>
              <a:rPr sz="8400"/>
              <a:t>Title Text</a:t>
            </a:r>
          </a:p>
        </p:txBody>
      </p:sp>
      <p:sp>
        <p:nvSpPr>
          <p:cNvPr id="21" name="Shape 21"/>
          <p:cNvSpPr>
            <a:spLocks noGrp="1"/>
          </p:cNvSpPr>
          <p:nvPr>
            <p:ph type="body" idx="1"/>
          </p:nvPr>
        </p:nvSpPr>
        <p:spPr>
          <a:xfrm>
            <a:off x="1270000" y="84455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pPr>
            <a:r>
              <a:rPr sz="8400"/>
              <a:t>Title Text</a:t>
            </a:r>
          </a:p>
        </p:txBody>
      </p:sp>
      <p:sp>
        <p:nvSpPr>
          <p:cNvPr id="24" name="Shape 24"/>
          <p:cNvSpPr>
            <a:spLocks noGrp="1"/>
          </p:cNvSpPr>
          <p:nvPr>
            <p:ph type="body" idx="1"/>
          </p:nvPr>
        </p:nvSpPr>
        <p:spPr>
          <a:prstGeom prst="rect">
            <a:avLst/>
          </a:prstGeom>
        </p:spPr>
        <p:txBody>
          <a:body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6" name="Shape 26"/>
          <p:cNvSpPr>
            <a:spLocks noGrp="1"/>
          </p:cNvSpPr>
          <p:nvPr>
            <p:ph type="title"/>
          </p:nvPr>
        </p:nvSpPr>
        <p:spPr>
          <a:xfrm>
            <a:off x="1270000" y="2971800"/>
            <a:ext cx="10464800" cy="3810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theme" Target="../theme/theme2.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76200" y="-25400"/>
            <a:ext cx="13157200" cy="9791700"/>
          </a:xfrm>
          <a:prstGeom prst="rect">
            <a:avLst/>
          </a:prstGeom>
          <a:solidFill>
            <a:srgbClr val="EBEBEB"/>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 name="Shape 3"/>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8400"/>
              <a:t>Title Text</a:t>
            </a:r>
          </a:p>
        </p:txBody>
      </p:sp>
      <p:sp>
        <p:nvSpPr>
          <p:cNvPr id="4" name="Shape 4"/>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80" r:id="rId27"/>
    <p:sldLayoutId id="2147483681" r:id="rId28"/>
    <p:sldLayoutId id="2147483682" r:id="rId29"/>
    <p:sldLayoutId id="2147483684"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p:transition xmlns:p14="http://schemas.microsoft.com/office/powerpoint/2010/main" spd="med"/>
  <p:txStyles>
    <p:titleStyle>
      <a:lvl1pPr algn="ctr" defTabSz="584200">
        <a:defRPr sz="8400">
          <a:latin typeface="+mn-lt"/>
          <a:ea typeface="+mn-ea"/>
          <a:cs typeface="+mn-cs"/>
          <a:sym typeface="Optima"/>
        </a:defRPr>
      </a:lvl1pPr>
      <a:lvl2pPr indent="228600" algn="ctr" defTabSz="584200">
        <a:defRPr sz="8400">
          <a:latin typeface="+mn-lt"/>
          <a:ea typeface="+mn-ea"/>
          <a:cs typeface="+mn-cs"/>
          <a:sym typeface="Optima"/>
        </a:defRPr>
      </a:lvl2pPr>
      <a:lvl3pPr indent="457200" algn="ctr" defTabSz="584200">
        <a:defRPr sz="8400">
          <a:latin typeface="+mn-lt"/>
          <a:ea typeface="+mn-ea"/>
          <a:cs typeface="+mn-cs"/>
          <a:sym typeface="Optima"/>
        </a:defRPr>
      </a:lvl3pPr>
      <a:lvl4pPr indent="685800" algn="ctr" defTabSz="584200">
        <a:defRPr sz="8400">
          <a:latin typeface="+mn-lt"/>
          <a:ea typeface="+mn-ea"/>
          <a:cs typeface="+mn-cs"/>
          <a:sym typeface="Optima"/>
        </a:defRPr>
      </a:lvl4pPr>
      <a:lvl5pPr indent="914400" algn="ctr" defTabSz="584200">
        <a:defRPr sz="8400">
          <a:latin typeface="+mn-lt"/>
          <a:ea typeface="+mn-ea"/>
          <a:cs typeface="+mn-cs"/>
          <a:sym typeface="Optima"/>
        </a:defRPr>
      </a:lvl5pPr>
      <a:lvl6pPr indent="1143000" algn="ctr" defTabSz="584200">
        <a:defRPr sz="8400">
          <a:latin typeface="+mn-lt"/>
          <a:ea typeface="+mn-ea"/>
          <a:cs typeface="+mn-cs"/>
          <a:sym typeface="Optima"/>
        </a:defRPr>
      </a:lvl6pPr>
      <a:lvl7pPr indent="1371600" algn="ctr" defTabSz="584200">
        <a:defRPr sz="8400">
          <a:latin typeface="+mn-lt"/>
          <a:ea typeface="+mn-ea"/>
          <a:cs typeface="+mn-cs"/>
          <a:sym typeface="Optima"/>
        </a:defRPr>
      </a:lvl7pPr>
      <a:lvl8pPr indent="1600200" algn="ctr" defTabSz="584200">
        <a:defRPr sz="8400">
          <a:latin typeface="+mn-lt"/>
          <a:ea typeface="+mn-ea"/>
          <a:cs typeface="+mn-cs"/>
          <a:sym typeface="Optima"/>
        </a:defRPr>
      </a:lvl8pPr>
      <a:lvl9pPr indent="1828800" algn="ctr" defTabSz="584200">
        <a:defRPr sz="8400">
          <a:latin typeface="+mn-lt"/>
          <a:ea typeface="+mn-ea"/>
          <a:cs typeface="+mn-cs"/>
          <a:sym typeface="Optima"/>
        </a:defRPr>
      </a:lvl9pPr>
    </p:titleStyle>
    <p:bodyStyle>
      <a:lvl1pPr marL="889000" indent="-571500" defTabSz="584200">
        <a:spcBef>
          <a:spcPts val="2400"/>
        </a:spcBef>
        <a:buSzPct val="89000"/>
        <a:buChar char="•"/>
        <a:defRPr sz="4200">
          <a:latin typeface="+mn-lt"/>
          <a:ea typeface="+mn-ea"/>
          <a:cs typeface="+mn-cs"/>
          <a:sym typeface="Optima"/>
        </a:defRPr>
      </a:lvl1pPr>
      <a:lvl2pPr marL="1333500" indent="-571500" defTabSz="584200">
        <a:spcBef>
          <a:spcPts val="2400"/>
        </a:spcBef>
        <a:buSzPct val="89000"/>
        <a:buChar char="•"/>
        <a:defRPr sz="4200">
          <a:latin typeface="+mn-lt"/>
          <a:ea typeface="+mn-ea"/>
          <a:cs typeface="+mn-cs"/>
          <a:sym typeface="Optima"/>
        </a:defRPr>
      </a:lvl2pPr>
      <a:lvl3pPr marL="1778000" indent="-571500" defTabSz="584200">
        <a:spcBef>
          <a:spcPts val="2400"/>
        </a:spcBef>
        <a:buSzPct val="89000"/>
        <a:buChar char="•"/>
        <a:defRPr sz="4200">
          <a:latin typeface="+mn-lt"/>
          <a:ea typeface="+mn-ea"/>
          <a:cs typeface="+mn-cs"/>
          <a:sym typeface="Optima"/>
        </a:defRPr>
      </a:lvl3pPr>
      <a:lvl4pPr marL="2222500" indent="-571500" defTabSz="584200">
        <a:spcBef>
          <a:spcPts val="2400"/>
        </a:spcBef>
        <a:buSzPct val="89000"/>
        <a:buChar char="•"/>
        <a:defRPr sz="4200">
          <a:latin typeface="+mn-lt"/>
          <a:ea typeface="+mn-ea"/>
          <a:cs typeface="+mn-cs"/>
          <a:sym typeface="Optima"/>
        </a:defRPr>
      </a:lvl4pPr>
      <a:lvl5pPr marL="2667000" indent="-571500" defTabSz="584200">
        <a:spcBef>
          <a:spcPts val="2400"/>
        </a:spcBef>
        <a:buSzPct val="89000"/>
        <a:buChar char="•"/>
        <a:defRPr sz="4200">
          <a:latin typeface="+mn-lt"/>
          <a:ea typeface="+mn-ea"/>
          <a:cs typeface="+mn-cs"/>
          <a:sym typeface="Optima"/>
        </a:defRPr>
      </a:lvl5pPr>
      <a:lvl6pPr marL="3022600" indent="-571500" defTabSz="584200">
        <a:spcBef>
          <a:spcPts val="2400"/>
        </a:spcBef>
        <a:buSzPct val="89000"/>
        <a:buChar char="•"/>
        <a:defRPr sz="4200">
          <a:latin typeface="+mn-lt"/>
          <a:ea typeface="+mn-ea"/>
          <a:cs typeface="+mn-cs"/>
          <a:sym typeface="Optima"/>
        </a:defRPr>
      </a:lvl6pPr>
      <a:lvl7pPr marL="3378200" indent="-571500" defTabSz="584200">
        <a:spcBef>
          <a:spcPts val="2400"/>
        </a:spcBef>
        <a:buSzPct val="89000"/>
        <a:buChar char="•"/>
        <a:defRPr sz="4200">
          <a:latin typeface="+mn-lt"/>
          <a:ea typeface="+mn-ea"/>
          <a:cs typeface="+mn-cs"/>
          <a:sym typeface="Optima"/>
        </a:defRPr>
      </a:lvl7pPr>
      <a:lvl8pPr marL="3733800" indent="-571500" defTabSz="584200">
        <a:spcBef>
          <a:spcPts val="2400"/>
        </a:spcBef>
        <a:buSzPct val="89000"/>
        <a:buChar char="•"/>
        <a:defRPr sz="4200">
          <a:latin typeface="+mn-lt"/>
          <a:ea typeface="+mn-ea"/>
          <a:cs typeface="+mn-cs"/>
          <a:sym typeface="Optima"/>
        </a:defRPr>
      </a:lvl8pPr>
      <a:lvl9pPr marL="4089400" indent="-571500" defTabSz="584200">
        <a:spcBef>
          <a:spcPts val="2400"/>
        </a:spcBef>
        <a:buSzPct val="89000"/>
        <a:buChar char="•"/>
        <a:defRPr sz="4200">
          <a:latin typeface="+mn-lt"/>
          <a:ea typeface="+mn-ea"/>
          <a:cs typeface="+mn-cs"/>
          <a:sym typeface="Optima"/>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a:off x="-76200" y="-25399"/>
            <a:ext cx="13157200" cy="9791700"/>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lgn="ctr" defTabSz="1300460" rtl="0" fontAlgn="base">
              <a:spcBef>
                <a:spcPct val="0"/>
              </a:spcBef>
              <a:spcAft>
                <a:spcPct val="0"/>
              </a:spcAft>
            </a:pPr>
            <a:endParaRPr lang="en-US" sz="4300" kern="1200">
              <a:solidFill>
                <a:srgbClr val="000000"/>
              </a:solidFill>
              <a:latin typeface="Optima" charset="0"/>
              <a:ea typeface="ヒラギノ角ゴ ProN W3" charset="0"/>
              <a:cs typeface="ヒラギノ角ゴ ProN W3" charset="0"/>
              <a:sym typeface="Optima" charset="0"/>
            </a:endParaRPr>
          </a:p>
        </p:txBody>
      </p:sp>
      <p:sp>
        <p:nvSpPr>
          <p:cNvPr id="19458" name="Rectangle 2"/>
          <p:cNvSpPr>
            <a:spLocks noGrp="1" noChangeArrowheads="1"/>
          </p:cNvSpPr>
          <p:nvPr>
            <p:ph type="title"/>
          </p:nvPr>
        </p:nvSpPr>
        <p:spPr bwMode="auto">
          <a:xfrm>
            <a:off x="139701" y="152399"/>
            <a:ext cx="12725400" cy="1397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785" tIns="50785" rIns="50785" bIns="50785" numCol="1" anchor="t" anchorCtr="0" compatLnSpc="1">
            <a:prstTxWarp prst="textNoShape">
              <a:avLst/>
            </a:prstTxWarp>
          </a:bodyPr>
          <a:lstStyle/>
          <a:p>
            <a:pPr lvl="0"/>
            <a:r>
              <a:rPr lang="en-US">
                <a:sym typeface="Optima" charset="0"/>
              </a:rPr>
              <a:t>Click to edit Master title style</a:t>
            </a:r>
          </a:p>
        </p:txBody>
      </p:sp>
    </p:spTree>
    <p:extLst>
      <p:ext uri="{BB962C8B-B14F-4D97-AF65-F5344CB8AC3E}">
        <p14:creationId xmlns:p14="http://schemas.microsoft.com/office/powerpoint/2010/main" val="6700310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xmlns:p14="http://schemas.microsoft.com/office/powerpoint/2010/main"/>
  <p:txStyles>
    <p:titleStyle>
      <a:lvl1pPr algn="ctr" rtl="0" fontAlgn="base">
        <a:spcBef>
          <a:spcPct val="0"/>
        </a:spcBef>
        <a:spcAft>
          <a:spcPct val="0"/>
        </a:spcAft>
        <a:defRPr sz="6400">
          <a:solidFill>
            <a:schemeClr val="tx1"/>
          </a:solidFill>
          <a:latin typeface="+mj-lt"/>
          <a:ea typeface="+mj-ea"/>
          <a:cs typeface="+mj-cs"/>
          <a:sym typeface="Optima" charset="0"/>
        </a:defRPr>
      </a:lvl1pPr>
      <a:lvl2pPr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2pPr>
      <a:lvl3pPr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3pPr>
      <a:lvl4pPr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4pPr>
      <a:lvl5pPr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5pPr>
      <a:lvl6pPr marL="457082"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6pPr>
      <a:lvl7pPr marL="914166"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7pPr>
      <a:lvl8pPr marL="1371248"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8pPr>
      <a:lvl9pPr marL="1828331" algn="ctr" rtl="0" fontAlgn="base">
        <a:spcBef>
          <a:spcPct val="0"/>
        </a:spcBef>
        <a:spcAft>
          <a:spcPct val="0"/>
        </a:spcAft>
        <a:defRPr sz="6400">
          <a:solidFill>
            <a:schemeClr val="tx1"/>
          </a:solidFill>
          <a:latin typeface="Optima" charset="0"/>
          <a:ea typeface="ヒラギノ角ゴ ProN W3" charset="0"/>
          <a:cs typeface="ヒラギノ角ゴ ProN W3" charset="0"/>
          <a:sym typeface="Optima" charset="0"/>
        </a:defRPr>
      </a:lvl9pPr>
    </p:titleStyle>
    <p:bodyStyle>
      <a:lvl1pPr marL="888773"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159"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545"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1932"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318"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402"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482"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567"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4653" indent="-57135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457082" rtl="0" eaLnBrk="1" latinLnBrk="0" hangingPunct="1">
        <a:defRPr sz="1800" kern="1200">
          <a:solidFill>
            <a:schemeClr val="tx1"/>
          </a:solidFill>
          <a:latin typeface="+mn-lt"/>
          <a:ea typeface="+mn-ea"/>
          <a:cs typeface="+mn-cs"/>
        </a:defRPr>
      </a:lvl1pPr>
      <a:lvl2pPr marL="457082" algn="l" defTabSz="457082" rtl="0" eaLnBrk="1" latinLnBrk="0" hangingPunct="1">
        <a:defRPr sz="1800" kern="1200">
          <a:solidFill>
            <a:schemeClr val="tx1"/>
          </a:solidFill>
          <a:latin typeface="+mn-lt"/>
          <a:ea typeface="+mn-ea"/>
          <a:cs typeface="+mn-cs"/>
        </a:defRPr>
      </a:lvl2pPr>
      <a:lvl3pPr marL="914166" algn="l" defTabSz="457082" rtl="0" eaLnBrk="1" latinLnBrk="0" hangingPunct="1">
        <a:defRPr sz="1800" kern="1200">
          <a:solidFill>
            <a:schemeClr val="tx1"/>
          </a:solidFill>
          <a:latin typeface="+mn-lt"/>
          <a:ea typeface="+mn-ea"/>
          <a:cs typeface="+mn-cs"/>
        </a:defRPr>
      </a:lvl3pPr>
      <a:lvl4pPr marL="1371248" algn="l" defTabSz="457082" rtl="0" eaLnBrk="1" latinLnBrk="0" hangingPunct="1">
        <a:defRPr sz="1800" kern="1200">
          <a:solidFill>
            <a:schemeClr val="tx1"/>
          </a:solidFill>
          <a:latin typeface="+mn-lt"/>
          <a:ea typeface="+mn-ea"/>
          <a:cs typeface="+mn-cs"/>
        </a:defRPr>
      </a:lvl4pPr>
      <a:lvl5pPr marL="1828331" algn="l" defTabSz="457082" rtl="0" eaLnBrk="1" latinLnBrk="0" hangingPunct="1">
        <a:defRPr sz="1800" kern="1200">
          <a:solidFill>
            <a:schemeClr val="tx1"/>
          </a:solidFill>
          <a:latin typeface="+mn-lt"/>
          <a:ea typeface="+mn-ea"/>
          <a:cs typeface="+mn-cs"/>
        </a:defRPr>
      </a:lvl5pPr>
      <a:lvl6pPr marL="2285417" algn="l" defTabSz="457082" rtl="0" eaLnBrk="1" latinLnBrk="0" hangingPunct="1">
        <a:defRPr sz="1800" kern="1200">
          <a:solidFill>
            <a:schemeClr val="tx1"/>
          </a:solidFill>
          <a:latin typeface="+mn-lt"/>
          <a:ea typeface="+mn-ea"/>
          <a:cs typeface="+mn-cs"/>
        </a:defRPr>
      </a:lvl6pPr>
      <a:lvl7pPr marL="2742497" algn="l" defTabSz="457082" rtl="0" eaLnBrk="1" latinLnBrk="0" hangingPunct="1">
        <a:defRPr sz="1800" kern="1200">
          <a:solidFill>
            <a:schemeClr val="tx1"/>
          </a:solidFill>
          <a:latin typeface="+mn-lt"/>
          <a:ea typeface="+mn-ea"/>
          <a:cs typeface="+mn-cs"/>
        </a:defRPr>
      </a:lvl7pPr>
      <a:lvl8pPr marL="3199582" algn="l" defTabSz="457082" rtl="0" eaLnBrk="1" latinLnBrk="0" hangingPunct="1">
        <a:defRPr sz="1800" kern="1200">
          <a:solidFill>
            <a:schemeClr val="tx1"/>
          </a:solidFill>
          <a:latin typeface="+mn-lt"/>
          <a:ea typeface="+mn-ea"/>
          <a:cs typeface="+mn-cs"/>
        </a:defRPr>
      </a:lvl8pPr>
      <a:lvl9pPr marL="3656665" algn="l" defTabSz="4570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5.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Learning objectives</a:t>
            </a:r>
            <a:endParaRPr lang="en-US" dirty="0"/>
          </a:p>
        </p:txBody>
      </p:sp>
      <p:sp>
        <p:nvSpPr>
          <p:cNvPr id="4" name="TextBox 3"/>
          <p:cNvSpPr txBox="1"/>
          <p:nvPr/>
        </p:nvSpPr>
        <p:spPr>
          <a:xfrm>
            <a:off x="466540" y="1960843"/>
            <a:ext cx="12078200" cy="650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457200" rtl="0" fontAlgn="auto" latinLnBrk="1" hangingPunct="0">
              <a:lnSpc>
                <a:spcPct val="100000"/>
              </a:lnSpc>
              <a:spcBef>
                <a:spcPts val="0"/>
              </a:spcBef>
              <a:spcAft>
                <a:spcPts val="0"/>
              </a:spcAft>
              <a:buClrTx/>
              <a:buSzTx/>
              <a:buFont typeface="Arial"/>
              <a:buChar char="•"/>
              <a:tabLst/>
            </a:pPr>
            <a:r>
              <a:rPr kumimoji="0" lang="en-US" sz="5200" b="0" i="0" u="none" strike="noStrike" cap="none" spc="0" normalizeH="0" baseline="0" dirty="0" smtClean="0">
                <a:ln>
                  <a:noFill/>
                </a:ln>
                <a:solidFill>
                  <a:srgbClr val="000000"/>
                </a:solidFill>
                <a:effectLst/>
                <a:uFillTx/>
                <a:latin typeface="Optima"/>
                <a:ea typeface="Helvetica"/>
                <a:cs typeface="Optima"/>
                <a:sym typeface="Helvetica"/>
              </a:rPr>
              <a:t>Know what a</a:t>
            </a:r>
            <a:r>
              <a:rPr kumimoji="0" lang="en-US" sz="5200" b="0" i="0" u="none" strike="noStrike" cap="none" spc="0" normalizeH="0" dirty="0" smtClean="0">
                <a:ln>
                  <a:noFill/>
                </a:ln>
                <a:solidFill>
                  <a:srgbClr val="000000"/>
                </a:solidFill>
                <a:effectLst/>
                <a:uFillTx/>
                <a:latin typeface="Optima"/>
                <a:ea typeface="Helvetica"/>
                <a:cs typeface="Optima"/>
                <a:sym typeface="Helvetica"/>
              </a:rPr>
              <a:t> tree actually means.</a:t>
            </a:r>
          </a:p>
          <a:p>
            <a:pPr marL="685800" marR="0" indent="-685800" algn="l" defTabSz="457200" rtl="0" fontAlgn="auto" latinLnBrk="1" hangingPunct="0">
              <a:lnSpc>
                <a:spcPct val="100000"/>
              </a:lnSpc>
              <a:spcBef>
                <a:spcPts val="0"/>
              </a:spcBef>
              <a:spcAft>
                <a:spcPts val="0"/>
              </a:spcAft>
              <a:buClrTx/>
              <a:buSzTx/>
              <a:buFont typeface="Arial"/>
              <a:buChar char="•"/>
              <a:tabLst/>
            </a:pPr>
            <a:endParaRPr lang="en-US" sz="5200" baseline="0" dirty="0">
              <a:solidFill>
                <a:srgbClr val="000000"/>
              </a:solidFill>
              <a:latin typeface="Optima"/>
              <a:cs typeface="Optima"/>
            </a:endParaRPr>
          </a:p>
          <a:p>
            <a:pPr marL="685800" marR="0" indent="-685800" algn="l" defTabSz="457200" rtl="0" fontAlgn="auto" latinLnBrk="1" hangingPunct="0">
              <a:lnSpc>
                <a:spcPct val="100000"/>
              </a:lnSpc>
              <a:spcBef>
                <a:spcPts val="0"/>
              </a:spcBef>
              <a:spcAft>
                <a:spcPts val="0"/>
              </a:spcAft>
              <a:buClrTx/>
              <a:buSzTx/>
              <a:buFont typeface="Arial"/>
              <a:buChar char="•"/>
              <a:tabLst/>
            </a:pPr>
            <a:r>
              <a:rPr kumimoji="0" lang="en-US" sz="5200" b="0" i="0" u="none" strike="noStrike" cap="none" spc="0" normalizeH="0" dirty="0" smtClean="0">
                <a:ln>
                  <a:noFill/>
                </a:ln>
                <a:solidFill>
                  <a:srgbClr val="000000"/>
                </a:solidFill>
                <a:effectLst/>
                <a:uFillTx/>
                <a:latin typeface="Optima"/>
                <a:ea typeface="Helvetica"/>
                <a:cs typeface="Optima"/>
                <a:sym typeface="Helvetica"/>
              </a:rPr>
              <a:t>Learn some of the jargon of </a:t>
            </a:r>
            <a:br>
              <a:rPr kumimoji="0" lang="en-US" sz="5200" b="0" i="0" u="none" strike="noStrike" cap="none" spc="0" normalizeH="0" dirty="0" smtClean="0">
                <a:ln>
                  <a:noFill/>
                </a:ln>
                <a:solidFill>
                  <a:srgbClr val="000000"/>
                </a:solidFill>
                <a:effectLst/>
                <a:uFillTx/>
                <a:latin typeface="Optima"/>
                <a:ea typeface="Helvetica"/>
                <a:cs typeface="Optima"/>
                <a:sym typeface="Helvetica"/>
              </a:rPr>
            </a:br>
            <a:r>
              <a:rPr kumimoji="0" lang="en-US" sz="5200" b="0" i="0" u="none" strike="noStrike" cap="none" spc="0" normalizeH="0" dirty="0" smtClean="0">
                <a:ln>
                  <a:noFill/>
                </a:ln>
                <a:solidFill>
                  <a:srgbClr val="000000"/>
                </a:solidFill>
                <a:effectLst/>
                <a:uFillTx/>
                <a:latin typeface="Optima"/>
                <a:ea typeface="Helvetica"/>
                <a:cs typeface="Optima"/>
                <a:sym typeface="Helvetica"/>
              </a:rPr>
              <a:t>evolutionary biology.</a:t>
            </a:r>
            <a:endParaRPr kumimoji="0" lang="en-US" sz="5200" b="0" i="0" u="none" strike="noStrike" cap="none" spc="0" normalizeH="0" baseline="0" dirty="0" smtClean="0">
              <a:ln>
                <a:noFill/>
              </a:ln>
              <a:solidFill>
                <a:srgbClr val="000000"/>
              </a:solidFill>
              <a:effectLst/>
              <a:uFillTx/>
              <a:latin typeface="Optima"/>
              <a:ea typeface="Helvetica"/>
              <a:cs typeface="Optima"/>
              <a:sym typeface="Helvetica"/>
            </a:endParaRPr>
          </a:p>
          <a:p>
            <a:pPr marL="685800" marR="0" indent="-685800" algn="l" defTabSz="457200" rtl="0" fontAlgn="auto" latinLnBrk="1" hangingPunct="0">
              <a:lnSpc>
                <a:spcPct val="100000"/>
              </a:lnSpc>
              <a:spcBef>
                <a:spcPts val="0"/>
              </a:spcBef>
              <a:spcAft>
                <a:spcPts val="0"/>
              </a:spcAft>
              <a:buClrTx/>
              <a:buSzTx/>
              <a:buFont typeface="Arial"/>
              <a:buChar char="•"/>
              <a:tabLst/>
            </a:pPr>
            <a:endParaRPr lang="en-US" sz="5200" dirty="0">
              <a:solidFill>
                <a:srgbClr val="000000"/>
              </a:solidFill>
              <a:latin typeface="Optima"/>
              <a:cs typeface="Optima"/>
            </a:endParaRPr>
          </a:p>
          <a:p>
            <a:pPr marL="685800" marR="0" indent="-685800" algn="l" defTabSz="457200" rtl="0" fontAlgn="auto" latinLnBrk="1" hangingPunct="0">
              <a:lnSpc>
                <a:spcPct val="100000"/>
              </a:lnSpc>
              <a:spcBef>
                <a:spcPts val="0"/>
              </a:spcBef>
              <a:spcAft>
                <a:spcPts val="0"/>
              </a:spcAft>
              <a:buClrTx/>
              <a:buSzTx/>
              <a:buFont typeface="Arial"/>
              <a:buChar char="•"/>
              <a:tabLst/>
            </a:pPr>
            <a:r>
              <a:rPr lang="en-US" sz="5200" dirty="0" smtClean="0">
                <a:solidFill>
                  <a:srgbClr val="000000"/>
                </a:solidFill>
                <a:latin typeface="Optima"/>
                <a:cs typeface="Optima"/>
              </a:rPr>
              <a:t>Instinctively cringe when someone </a:t>
            </a:r>
            <a:br>
              <a:rPr lang="en-US" sz="5200" dirty="0" smtClean="0">
                <a:solidFill>
                  <a:srgbClr val="000000"/>
                </a:solidFill>
                <a:latin typeface="Optima"/>
                <a:cs typeface="Optima"/>
              </a:rPr>
            </a:br>
            <a:r>
              <a:rPr lang="en-US" sz="5200" dirty="0" smtClean="0">
                <a:solidFill>
                  <a:srgbClr val="000000"/>
                </a:solidFill>
                <a:latin typeface="Optima"/>
                <a:cs typeface="Optima"/>
              </a:rPr>
              <a:t>talks about a “basal taxon” based on </a:t>
            </a:r>
            <a:r>
              <a:rPr lang="en-US" sz="5200" dirty="0" err="1" smtClean="0">
                <a:solidFill>
                  <a:srgbClr val="000000"/>
                </a:solidFill>
                <a:latin typeface="Optima"/>
                <a:cs typeface="Optima"/>
              </a:rPr>
              <a:t>itsposition</a:t>
            </a:r>
            <a:r>
              <a:rPr lang="en-US" sz="5200" dirty="0" smtClean="0">
                <a:solidFill>
                  <a:srgbClr val="000000"/>
                </a:solidFill>
                <a:latin typeface="Optima"/>
                <a:cs typeface="Optima"/>
              </a:rPr>
              <a:t>.</a:t>
            </a:r>
            <a:endParaRPr lang="en-US" sz="5200" dirty="0">
              <a:solidFill>
                <a:srgbClr val="000000"/>
              </a:solidFill>
              <a:latin typeface="Optima"/>
              <a:cs typeface="Optima"/>
            </a:endParaRPr>
          </a:p>
        </p:txBody>
      </p:sp>
    </p:spTree>
    <p:extLst>
      <p:ext uri="{BB962C8B-B14F-4D97-AF65-F5344CB8AC3E}">
        <p14:creationId xmlns:p14="http://schemas.microsoft.com/office/powerpoint/2010/main" val="38786282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3" name="Group 663"/>
          <p:cNvGrpSpPr/>
          <p:nvPr/>
        </p:nvGrpSpPr>
        <p:grpSpPr>
          <a:xfrm>
            <a:off x="1447801" y="3390900"/>
            <a:ext cx="9804397" cy="6019800"/>
            <a:chOff x="0" y="0"/>
            <a:chExt cx="9804396" cy="6019800"/>
          </a:xfrm>
        </p:grpSpPr>
        <p:sp>
          <p:nvSpPr>
            <p:cNvPr id="654" name="Shape 654"/>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55" name="Shape 655"/>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56" name="Shape 656"/>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57" name="Shape 657"/>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58" name="Shape 658"/>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59" name="Shape 659"/>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60" name="Shape 660"/>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61" name="Shape 661"/>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662" name="Shape 662"/>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671" name="Group 671"/>
          <p:cNvGrpSpPr/>
          <p:nvPr/>
        </p:nvGrpSpPr>
        <p:grpSpPr>
          <a:xfrm>
            <a:off x="889985" y="1858076"/>
            <a:ext cx="1001212" cy="1344112"/>
            <a:chOff x="7" y="0"/>
            <a:chExt cx="1001210" cy="1344110"/>
          </a:xfrm>
        </p:grpSpPr>
        <p:sp>
          <p:nvSpPr>
            <p:cNvPr id="664" name="Shape 66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65" name="Shape 66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66" name="Shape 66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67" name="Shape 667"/>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68" name="Shape 668"/>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69" name="Shape 66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0" name="Shape 670"/>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79" name="Group 679"/>
          <p:cNvGrpSpPr/>
          <p:nvPr/>
        </p:nvGrpSpPr>
        <p:grpSpPr>
          <a:xfrm>
            <a:off x="4611085" y="1858076"/>
            <a:ext cx="1001212" cy="1344112"/>
            <a:chOff x="7" y="0"/>
            <a:chExt cx="1001210" cy="1344110"/>
          </a:xfrm>
        </p:grpSpPr>
        <p:sp>
          <p:nvSpPr>
            <p:cNvPr id="672" name="Shape 67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3" name="Shape 67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4" name="Shape 67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5" name="Shape 675"/>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6" name="Shape 676"/>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7" name="Shape 67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78" name="Shape 67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87" name="Group 687"/>
          <p:cNvGrpSpPr/>
          <p:nvPr/>
        </p:nvGrpSpPr>
        <p:grpSpPr>
          <a:xfrm>
            <a:off x="7773385" y="1858076"/>
            <a:ext cx="1001213" cy="1344112"/>
            <a:chOff x="7" y="0"/>
            <a:chExt cx="1001211" cy="1344110"/>
          </a:xfrm>
        </p:grpSpPr>
        <p:sp>
          <p:nvSpPr>
            <p:cNvPr id="680" name="Shape 68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1" name="Shape 68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2" name="Shape 68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3" name="Shape 683"/>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4" name="Shape 684"/>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5" name="Shape 68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6" name="Shape 686"/>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95" name="Group 695"/>
          <p:cNvGrpSpPr/>
          <p:nvPr/>
        </p:nvGrpSpPr>
        <p:grpSpPr>
          <a:xfrm>
            <a:off x="9271985" y="1858076"/>
            <a:ext cx="1001213" cy="1344112"/>
            <a:chOff x="7" y="0"/>
            <a:chExt cx="1001211" cy="1344110"/>
          </a:xfrm>
        </p:grpSpPr>
        <p:sp>
          <p:nvSpPr>
            <p:cNvPr id="688" name="Shape 68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89" name="Shape 68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0" name="Shape 69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1" name="Shape 691"/>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2" name="Shape 69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3" name="Shape 69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4" name="Shape 694"/>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03" name="Group 703"/>
          <p:cNvGrpSpPr/>
          <p:nvPr/>
        </p:nvGrpSpPr>
        <p:grpSpPr>
          <a:xfrm>
            <a:off x="10801761" y="1858076"/>
            <a:ext cx="1001212" cy="1344112"/>
            <a:chOff x="7" y="0"/>
            <a:chExt cx="1001210" cy="1344110"/>
          </a:xfrm>
        </p:grpSpPr>
        <p:sp>
          <p:nvSpPr>
            <p:cNvPr id="696" name="Shape 69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7" name="Shape 69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8" name="Shape 69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99" name="Shape 69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00" name="Shape 70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01" name="Shape 70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02" name="Shape 702"/>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704" name="Shape 704"/>
          <p:cNvSpPr/>
          <p:nvPr/>
        </p:nvSpPr>
        <p:spPr>
          <a:xfrm flipV="1">
            <a:off x="3416300" y="4889500"/>
            <a:ext cx="2552700" cy="3429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705" name="Shape 705"/>
          <p:cNvSpPr/>
          <p:nvPr/>
        </p:nvSpPr>
        <p:spPr>
          <a:xfrm>
            <a:off x="5112657" y="4133850"/>
            <a:ext cx="3822701" cy="736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[Internal] Node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 name="Group 716"/>
          <p:cNvGrpSpPr/>
          <p:nvPr/>
        </p:nvGrpSpPr>
        <p:grpSpPr>
          <a:xfrm>
            <a:off x="1447801" y="3390900"/>
            <a:ext cx="9804397" cy="6019800"/>
            <a:chOff x="0" y="0"/>
            <a:chExt cx="9804396" cy="6019800"/>
          </a:xfrm>
        </p:grpSpPr>
        <p:sp>
          <p:nvSpPr>
            <p:cNvPr id="707" name="Shape 707"/>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08" name="Shape 708"/>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09" name="Shape 709"/>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0" name="Shape 710"/>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1" name="Shape 711"/>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2" name="Shape 712"/>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3" name="Shape 713"/>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4" name="Shape 714"/>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15" name="Shape 715"/>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724" name="Group 724"/>
          <p:cNvGrpSpPr/>
          <p:nvPr/>
        </p:nvGrpSpPr>
        <p:grpSpPr>
          <a:xfrm>
            <a:off x="889985" y="1858076"/>
            <a:ext cx="1001212" cy="1344112"/>
            <a:chOff x="7" y="0"/>
            <a:chExt cx="1001210" cy="1344110"/>
          </a:xfrm>
        </p:grpSpPr>
        <p:sp>
          <p:nvSpPr>
            <p:cNvPr id="717" name="Shape 71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18" name="Shape 71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19" name="Shape 71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0" name="Shape 720"/>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1" name="Shape 721"/>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2" name="Shape 72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3" name="Shape 72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32" name="Group 732"/>
          <p:cNvGrpSpPr/>
          <p:nvPr/>
        </p:nvGrpSpPr>
        <p:grpSpPr>
          <a:xfrm>
            <a:off x="4611085" y="1858076"/>
            <a:ext cx="1001212" cy="1344112"/>
            <a:chOff x="7" y="0"/>
            <a:chExt cx="1001210" cy="1344110"/>
          </a:xfrm>
        </p:grpSpPr>
        <p:sp>
          <p:nvSpPr>
            <p:cNvPr id="725" name="Shape 72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6" name="Shape 72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7" name="Shape 72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8" name="Shape 728"/>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29" name="Shape 72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0" name="Shape 73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1" name="Shape 731"/>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40" name="Group 740"/>
          <p:cNvGrpSpPr/>
          <p:nvPr/>
        </p:nvGrpSpPr>
        <p:grpSpPr>
          <a:xfrm>
            <a:off x="7773385" y="1858076"/>
            <a:ext cx="1001213" cy="1344112"/>
            <a:chOff x="7" y="0"/>
            <a:chExt cx="1001211" cy="1344110"/>
          </a:xfrm>
        </p:grpSpPr>
        <p:sp>
          <p:nvSpPr>
            <p:cNvPr id="733" name="Shape 73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4" name="Shape 73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5" name="Shape 73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6" name="Shape 73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7" name="Shape 73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8" name="Shape 73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39" name="Shape 739"/>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48" name="Group 748"/>
          <p:cNvGrpSpPr/>
          <p:nvPr/>
        </p:nvGrpSpPr>
        <p:grpSpPr>
          <a:xfrm>
            <a:off x="9271985" y="1858076"/>
            <a:ext cx="1001213" cy="1344112"/>
            <a:chOff x="7" y="0"/>
            <a:chExt cx="1001211" cy="1344110"/>
          </a:xfrm>
        </p:grpSpPr>
        <p:sp>
          <p:nvSpPr>
            <p:cNvPr id="741" name="Shape 74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2" name="Shape 74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3" name="Shape 74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4" name="Shape 74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5" name="Shape 74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6" name="Shape 74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47" name="Shape 747"/>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56" name="Group 756"/>
          <p:cNvGrpSpPr/>
          <p:nvPr/>
        </p:nvGrpSpPr>
        <p:grpSpPr>
          <a:xfrm>
            <a:off x="10801761" y="1858076"/>
            <a:ext cx="1001212" cy="1344112"/>
            <a:chOff x="7" y="0"/>
            <a:chExt cx="1001210" cy="1344110"/>
          </a:xfrm>
        </p:grpSpPr>
        <p:sp>
          <p:nvSpPr>
            <p:cNvPr id="749" name="Shape 74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0" name="Shape 75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1" name="Shape 75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2" name="Shape 752"/>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3" name="Shape 753"/>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4" name="Shape 75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55" name="Shape 75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757" name="Shape 757"/>
          <p:cNvSpPr/>
          <p:nvPr/>
        </p:nvSpPr>
        <p:spPr>
          <a:xfrm>
            <a:off x="70757" y="6191250"/>
            <a:ext cx="12852401" cy="26797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Where different edges meet. If all have just two descendant branches, tree is “bifurcating” or “fully-resolved” or “dichotomous”. Nodes with more branches are “polytomies” or “multichotomies”</a:t>
            </a:r>
          </a:p>
        </p:txBody>
      </p:sp>
      <p:sp>
        <p:nvSpPr>
          <p:cNvPr id="758" name="Shape 758"/>
          <p:cNvSpPr/>
          <p:nvPr/>
        </p:nvSpPr>
        <p:spPr>
          <a:xfrm flipV="1">
            <a:off x="3416300" y="4889500"/>
            <a:ext cx="2552700" cy="3429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759" name="Shape 759"/>
          <p:cNvSpPr/>
          <p:nvPr/>
        </p:nvSpPr>
        <p:spPr>
          <a:xfrm>
            <a:off x="5112657" y="4133850"/>
            <a:ext cx="3822701" cy="736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[Internal] Node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0" name="Group 770"/>
          <p:cNvGrpSpPr/>
          <p:nvPr/>
        </p:nvGrpSpPr>
        <p:grpSpPr>
          <a:xfrm>
            <a:off x="1447801" y="3390900"/>
            <a:ext cx="9804397" cy="6019800"/>
            <a:chOff x="0" y="0"/>
            <a:chExt cx="9804396" cy="6019800"/>
          </a:xfrm>
        </p:grpSpPr>
        <p:sp>
          <p:nvSpPr>
            <p:cNvPr id="761" name="Shape 761"/>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2" name="Shape 762"/>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3" name="Shape 763"/>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4" name="Shape 764"/>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5" name="Shape 765"/>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6" name="Shape 766"/>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7" name="Shape 767"/>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8" name="Shape 768"/>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769" name="Shape 769"/>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778" name="Group 778"/>
          <p:cNvGrpSpPr/>
          <p:nvPr/>
        </p:nvGrpSpPr>
        <p:grpSpPr>
          <a:xfrm>
            <a:off x="889985" y="1858076"/>
            <a:ext cx="1001212" cy="1344112"/>
            <a:chOff x="7" y="0"/>
            <a:chExt cx="1001210" cy="1344110"/>
          </a:xfrm>
        </p:grpSpPr>
        <p:sp>
          <p:nvSpPr>
            <p:cNvPr id="771" name="Shape 77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2" name="Shape 77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3" name="Shape 77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4" name="Shape 774"/>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5" name="Shape 775"/>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6" name="Shape 77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77" name="Shape 777"/>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86" name="Group 786"/>
          <p:cNvGrpSpPr/>
          <p:nvPr/>
        </p:nvGrpSpPr>
        <p:grpSpPr>
          <a:xfrm>
            <a:off x="4611085" y="1858076"/>
            <a:ext cx="1001212" cy="1344112"/>
            <a:chOff x="7" y="0"/>
            <a:chExt cx="1001210" cy="1344110"/>
          </a:xfrm>
        </p:grpSpPr>
        <p:sp>
          <p:nvSpPr>
            <p:cNvPr id="779" name="Shape 77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0" name="Shape 78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1" name="Shape 78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2" name="Shape 782"/>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3" name="Shape 783"/>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4" name="Shape 78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5" name="Shape 78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794" name="Group 794"/>
          <p:cNvGrpSpPr/>
          <p:nvPr/>
        </p:nvGrpSpPr>
        <p:grpSpPr>
          <a:xfrm>
            <a:off x="7773385" y="1858076"/>
            <a:ext cx="1001213" cy="1344112"/>
            <a:chOff x="7" y="0"/>
            <a:chExt cx="1001211" cy="1344110"/>
          </a:xfrm>
        </p:grpSpPr>
        <p:sp>
          <p:nvSpPr>
            <p:cNvPr id="787" name="Shape 78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8" name="Shape 78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89" name="Shape 78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0" name="Shape 790"/>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1" name="Shape 79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2" name="Shape 79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3" name="Shape 793"/>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02" name="Group 802"/>
          <p:cNvGrpSpPr/>
          <p:nvPr/>
        </p:nvGrpSpPr>
        <p:grpSpPr>
          <a:xfrm>
            <a:off x="9271985" y="1858076"/>
            <a:ext cx="1001213" cy="1344112"/>
            <a:chOff x="7" y="0"/>
            <a:chExt cx="1001211" cy="1344110"/>
          </a:xfrm>
        </p:grpSpPr>
        <p:sp>
          <p:nvSpPr>
            <p:cNvPr id="795" name="Shape 79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6" name="Shape 79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7" name="Shape 79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8" name="Shape 798"/>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799" name="Shape 79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0" name="Shape 80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1" name="Shape 801"/>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10" name="Group 810"/>
          <p:cNvGrpSpPr/>
          <p:nvPr/>
        </p:nvGrpSpPr>
        <p:grpSpPr>
          <a:xfrm>
            <a:off x="10801761" y="1858076"/>
            <a:ext cx="1001212" cy="1344112"/>
            <a:chOff x="7" y="0"/>
            <a:chExt cx="1001210" cy="1344110"/>
          </a:xfrm>
        </p:grpSpPr>
        <p:sp>
          <p:nvSpPr>
            <p:cNvPr id="803" name="Shape 80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4" name="Shape 80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5" name="Shape 80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6" name="Shape 80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7" name="Shape 80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8" name="Shape 80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09" name="Shape 809"/>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811" name="Shape 811"/>
          <p:cNvSpPr/>
          <p:nvPr/>
        </p:nvSpPr>
        <p:spPr>
          <a:xfrm flipH="1">
            <a:off x="4711700" y="8204200"/>
            <a:ext cx="1295400" cy="1397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812" name="Shape 812"/>
          <p:cNvSpPr/>
          <p:nvPr/>
        </p:nvSpPr>
        <p:spPr>
          <a:xfrm>
            <a:off x="3410857" y="8020050"/>
            <a:ext cx="1828801" cy="1384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Root [node]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3" name="Group 823"/>
          <p:cNvGrpSpPr/>
          <p:nvPr/>
        </p:nvGrpSpPr>
        <p:grpSpPr>
          <a:xfrm>
            <a:off x="1447801" y="3390900"/>
            <a:ext cx="9804397" cy="6019800"/>
            <a:chOff x="0" y="0"/>
            <a:chExt cx="9804396" cy="6019800"/>
          </a:xfrm>
        </p:grpSpPr>
        <p:sp>
          <p:nvSpPr>
            <p:cNvPr id="814" name="Shape 814"/>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15" name="Shape 815"/>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16" name="Shape 816"/>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17" name="Shape 817"/>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18" name="Shape 818"/>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19" name="Shape 819"/>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20" name="Shape 820"/>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21" name="Shape 821"/>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22" name="Shape 822"/>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831" name="Group 831"/>
          <p:cNvGrpSpPr/>
          <p:nvPr/>
        </p:nvGrpSpPr>
        <p:grpSpPr>
          <a:xfrm>
            <a:off x="889985" y="1858076"/>
            <a:ext cx="1001212" cy="1344112"/>
            <a:chOff x="7" y="0"/>
            <a:chExt cx="1001210" cy="1344110"/>
          </a:xfrm>
        </p:grpSpPr>
        <p:sp>
          <p:nvSpPr>
            <p:cNvPr id="824" name="Shape 82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25" name="Shape 82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26" name="Shape 82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27" name="Shape 827"/>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28" name="Shape 828"/>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29" name="Shape 82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0" name="Shape 830"/>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39" name="Group 839"/>
          <p:cNvGrpSpPr/>
          <p:nvPr/>
        </p:nvGrpSpPr>
        <p:grpSpPr>
          <a:xfrm>
            <a:off x="4611085" y="1858076"/>
            <a:ext cx="1001212" cy="1344112"/>
            <a:chOff x="7" y="0"/>
            <a:chExt cx="1001210" cy="1344110"/>
          </a:xfrm>
        </p:grpSpPr>
        <p:sp>
          <p:nvSpPr>
            <p:cNvPr id="832" name="Shape 83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3" name="Shape 83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4" name="Shape 83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5" name="Shape 835"/>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6" name="Shape 836"/>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7" name="Shape 83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38" name="Shape 83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47" name="Group 847"/>
          <p:cNvGrpSpPr/>
          <p:nvPr/>
        </p:nvGrpSpPr>
        <p:grpSpPr>
          <a:xfrm>
            <a:off x="7773385" y="1858076"/>
            <a:ext cx="1001213" cy="1344112"/>
            <a:chOff x="7" y="0"/>
            <a:chExt cx="1001211" cy="1344110"/>
          </a:xfrm>
        </p:grpSpPr>
        <p:sp>
          <p:nvSpPr>
            <p:cNvPr id="840" name="Shape 84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1" name="Shape 84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2" name="Shape 84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3" name="Shape 843"/>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4" name="Shape 844"/>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5" name="Shape 84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6" name="Shape 846"/>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55" name="Group 855"/>
          <p:cNvGrpSpPr/>
          <p:nvPr/>
        </p:nvGrpSpPr>
        <p:grpSpPr>
          <a:xfrm>
            <a:off x="9271985" y="1858076"/>
            <a:ext cx="1001213" cy="1344112"/>
            <a:chOff x="7" y="0"/>
            <a:chExt cx="1001211" cy="1344110"/>
          </a:xfrm>
        </p:grpSpPr>
        <p:sp>
          <p:nvSpPr>
            <p:cNvPr id="848" name="Shape 84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49" name="Shape 84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0" name="Shape 85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1" name="Shape 851"/>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2" name="Shape 85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3" name="Shape 85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4" name="Shape 854"/>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63" name="Group 863"/>
          <p:cNvGrpSpPr/>
          <p:nvPr/>
        </p:nvGrpSpPr>
        <p:grpSpPr>
          <a:xfrm>
            <a:off x="10801761" y="1858076"/>
            <a:ext cx="1001212" cy="1344112"/>
            <a:chOff x="7" y="0"/>
            <a:chExt cx="1001210" cy="1344110"/>
          </a:xfrm>
        </p:grpSpPr>
        <p:sp>
          <p:nvSpPr>
            <p:cNvPr id="856" name="Shape 85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7" name="Shape 85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8" name="Shape 85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59" name="Shape 85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60" name="Shape 86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61" name="Shape 86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62" name="Shape 862"/>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864" name="Shape 864"/>
          <p:cNvSpPr/>
          <p:nvPr/>
        </p:nvSpPr>
        <p:spPr>
          <a:xfrm>
            <a:off x="3410857" y="8020050"/>
            <a:ext cx="1828801" cy="1384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Root [node]</a:t>
            </a:r>
          </a:p>
        </p:txBody>
      </p:sp>
      <p:sp>
        <p:nvSpPr>
          <p:cNvPr id="865" name="Shape 865"/>
          <p:cNvSpPr/>
          <p:nvPr/>
        </p:nvSpPr>
        <p:spPr>
          <a:xfrm flipH="1">
            <a:off x="4711700" y="8204200"/>
            <a:ext cx="1295400" cy="1397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866" name="Shape 866"/>
          <p:cNvSpPr/>
          <p:nvPr/>
        </p:nvSpPr>
        <p:spPr>
          <a:xfrm>
            <a:off x="870857" y="4108450"/>
            <a:ext cx="11811001" cy="33274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A rooted tree (most common) has a node that represents the most recent common ancestor (MRCA, or LCA (least common ancestor)) of all the taxa. A rooted tree (directed graph) shows the direction of time.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5" name="droppedImage.png"/>
          <p:cNvPicPr/>
          <p:nvPr/>
        </p:nvPicPr>
        <p:blipFill>
          <a:blip r:embed="rId3">
            <a:extLst/>
          </a:blip>
          <a:srcRect l="2563" r="9" b="24580"/>
          <a:stretch>
            <a:fillRect/>
          </a:stretch>
        </p:blipFill>
        <p:spPr>
          <a:xfrm>
            <a:off x="139700" y="589429"/>
            <a:ext cx="7749283" cy="8198971"/>
          </a:xfrm>
          <a:prstGeom prst="rect">
            <a:avLst/>
          </a:prstGeom>
          <a:ln w="12700">
            <a:miter lim="400000"/>
          </a:ln>
          <a:effectLst>
            <a:outerShdw blurRad="127000" dist="76200" dir="2700000" rotWithShape="0">
              <a:srgbClr val="000000">
                <a:alpha val="75000"/>
              </a:srgbClr>
            </a:outerShdw>
          </a:effectLst>
        </p:spPr>
      </p:pic>
      <p:pic>
        <p:nvPicPr>
          <p:cNvPr id="1216" name="droppedImage.png"/>
          <p:cNvPicPr/>
          <p:nvPr/>
        </p:nvPicPr>
        <p:blipFill>
          <a:blip r:embed="rId3">
            <a:extLst/>
          </a:blip>
          <a:srcRect l="50087" t="75987" r="21"/>
          <a:stretch>
            <a:fillRect/>
          </a:stretch>
        </p:blipFill>
        <p:spPr>
          <a:xfrm>
            <a:off x="8216900" y="4281832"/>
            <a:ext cx="4422593" cy="2909349"/>
          </a:xfrm>
          <a:prstGeom prst="rect">
            <a:avLst/>
          </a:prstGeom>
          <a:ln w="12700">
            <a:miter lim="400000"/>
          </a:ln>
          <a:effectLst>
            <a:outerShdw blurRad="127000" dist="76200" dir="2700000" rotWithShape="0">
              <a:srgbClr val="000000">
                <a:alpha val="75000"/>
              </a:srgbClr>
            </a:outerShdw>
          </a:effectLst>
        </p:spPr>
      </p:pic>
      <p:pic>
        <p:nvPicPr>
          <p:cNvPr id="1217" name="droppedImage.png"/>
          <p:cNvPicPr/>
          <p:nvPr/>
        </p:nvPicPr>
        <p:blipFill>
          <a:blip r:embed="rId3">
            <a:extLst/>
          </a:blip>
          <a:srcRect t="75987" r="49912"/>
          <a:stretch>
            <a:fillRect/>
          </a:stretch>
        </p:blipFill>
        <p:spPr>
          <a:xfrm>
            <a:off x="8221825" y="762000"/>
            <a:ext cx="4440077" cy="2909347"/>
          </a:xfrm>
          <a:prstGeom prst="rect">
            <a:avLst/>
          </a:prstGeom>
          <a:ln w="12700">
            <a:miter lim="400000"/>
          </a:ln>
          <a:effectLst>
            <a:outerShdw blurRad="127000" dist="76200" dir="2700000" rotWithShape="0">
              <a:srgbClr val="000000">
                <a:alpha val="75000"/>
              </a:srgbClr>
            </a:outerShdw>
          </a:effectLst>
        </p:spPr>
      </p:pic>
      <p:sp>
        <p:nvSpPr>
          <p:cNvPr id="1218" name="Shape 1218"/>
          <p:cNvSpPr/>
          <p:nvPr/>
        </p:nvSpPr>
        <p:spPr>
          <a:xfrm>
            <a:off x="250825" y="9028112"/>
            <a:ext cx="8877300"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defTabSz="584200">
              <a:defRPr sz="1800"/>
            </a:pPr>
            <a:r>
              <a:rPr>
                <a:latin typeface="+mn-lt"/>
                <a:ea typeface="+mn-ea"/>
                <a:cs typeface="+mn-cs"/>
                <a:sym typeface="Optima"/>
              </a:rPr>
              <a:t>Brady S.G., T. R. Schultz, B.L. Fisher, and P.S. Ward. 2006. “Evaluating alternative hypotheses for the early evolution and diversification of ants” PNAS 103:18172-18177</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p:nvPr/>
        </p:nvSpPr>
        <p:spPr>
          <a:xfrm rot="10800000">
            <a:off x="1142999" y="3314699"/>
            <a:ext cx="4318001" cy="2159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69" name="Shape 869"/>
          <p:cNvSpPr/>
          <p:nvPr/>
        </p:nvSpPr>
        <p:spPr>
          <a:xfrm rot="10800000">
            <a:off x="3276600" y="3314699"/>
            <a:ext cx="2159000" cy="107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70" name="Shape 870"/>
          <p:cNvSpPr/>
          <p:nvPr/>
        </p:nvSpPr>
        <p:spPr>
          <a:xfrm rot="10800000">
            <a:off x="8026400" y="3346449"/>
            <a:ext cx="3505200" cy="17653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71" name="Shape 871"/>
          <p:cNvSpPr/>
          <p:nvPr/>
        </p:nvSpPr>
        <p:spPr>
          <a:xfrm>
            <a:off x="7531100" y="3352800"/>
            <a:ext cx="4025900" cy="3975100"/>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lnTo>
                  <a:pt x="21600" y="0"/>
                </a:lnTo>
                <a:lnTo>
                  <a:pt x="0" y="21600"/>
                </a:lnTo>
                <a:lnTo>
                  <a:pt x="2726"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nvGrpSpPr>
          <p:cNvPr id="881" name="Group 881"/>
          <p:cNvGrpSpPr/>
          <p:nvPr/>
        </p:nvGrpSpPr>
        <p:grpSpPr>
          <a:xfrm>
            <a:off x="1447801" y="3390900"/>
            <a:ext cx="9804397" cy="6019800"/>
            <a:chOff x="0" y="0"/>
            <a:chExt cx="9804396" cy="6019800"/>
          </a:xfrm>
        </p:grpSpPr>
        <p:sp>
          <p:nvSpPr>
            <p:cNvPr id="872" name="Shape 872"/>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3" name="Shape 873"/>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4" name="Shape 874"/>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5" name="Shape 875"/>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6" name="Shape 876"/>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7" name="Shape 877"/>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8" name="Shape 878"/>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79" name="Shape 879"/>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880" name="Shape 880"/>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889" name="Group 889"/>
          <p:cNvGrpSpPr/>
          <p:nvPr/>
        </p:nvGrpSpPr>
        <p:grpSpPr>
          <a:xfrm>
            <a:off x="889985" y="1858076"/>
            <a:ext cx="1001212" cy="1344112"/>
            <a:chOff x="7" y="0"/>
            <a:chExt cx="1001210" cy="1344110"/>
          </a:xfrm>
        </p:grpSpPr>
        <p:sp>
          <p:nvSpPr>
            <p:cNvPr id="882" name="Shape 88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3" name="Shape 88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4" name="Shape 88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5" name="Shape 885"/>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6" name="Shape 886"/>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7" name="Shape 88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88" name="Shape 88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897" name="Group 897"/>
          <p:cNvGrpSpPr/>
          <p:nvPr/>
        </p:nvGrpSpPr>
        <p:grpSpPr>
          <a:xfrm>
            <a:off x="4611085" y="1858076"/>
            <a:ext cx="1001212" cy="1344112"/>
            <a:chOff x="7" y="0"/>
            <a:chExt cx="1001210" cy="1344110"/>
          </a:xfrm>
        </p:grpSpPr>
        <p:sp>
          <p:nvSpPr>
            <p:cNvPr id="890" name="Shape 89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1" name="Shape 89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2" name="Shape 89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3" name="Shape 893"/>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4" name="Shape 894"/>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5" name="Shape 89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6" name="Shape 896"/>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05" name="Group 905"/>
          <p:cNvGrpSpPr/>
          <p:nvPr/>
        </p:nvGrpSpPr>
        <p:grpSpPr>
          <a:xfrm>
            <a:off x="7773385" y="1858076"/>
            <a:ext cx="1001213" cy="1344112"/>
            <a:chOff x="7" y="0"/>
            <a:chExt cx="1001211" cy="1344110"/>
          </a:xfrm>
        </p:grpSpPr>
        <p:sp>
          <p:nvSpPr>
            <p:cNvPr id="898" name="Shape 89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899" name="Shape 89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0" name="Shape 90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1" name="Shape 901"/>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2" name="Shape 90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3" name="Shape 90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4" name="Shape 904"/>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13" name="Group 913"/>
          <p:cNvGrpSpPr/>
          <p:nvPr/>
        </p:nvGrpSpPr>
        <p:grpSpPr>
          <a:xfrm>
            <a:off x="9271985" y="1858076"/>
            <a:ext cx="1001213" cy="1344112"/>
            <a:chOff x="7" y="0"/>
            <a:chExt cx="1001211" cy="1344110"/>
          </a:xfrm>
        </p:grpSpPr>
        <p:sp>
          <p:nvSpPr>
            <p:cNvPr id="906" name="Shape 90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7" name="Shape 90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8" name="Shape 90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09" name="Shape 90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0" name="Shape 91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1" name="Shape 91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2" name="Shape 912"/>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21" name="Group 921"/>
          <p:cNvGrpSpPr/>
          <p:nvPr/>
        </p:nvGrpSpPr>
        <p:grpSpPr>
          <a:xfrm>
            <a:off x="10801761" y="1858076"/>
            <a:ext cx="1001212" cy="1344112"/>
            <a:chOff x="7" y="0"/>
            <a:chExt cx="1001210" cy="1344110"/>
          </a:xfrm>
        </p:grpSpPr>
        <p:sp>
          <p:nvSpPr>
            <p:cNvPr id="914" name="Shape 91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5" name="Shape 91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6" name="Shape 91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7" name="Shape 917"/>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8" name="Shape 918"/>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19" name="Shape 91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20" name="Shape 920"/>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922" name="Shape 922"/>
          <p:cNvSpPr/>
          <p:nvPr/>
        </p:nvSpPr>
        <p:spPr>
          <a:xfrm>
            <a:off x="324757" y="8286750"/>
            <a:ext cx="9550401" cy="13843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Clade: ancestor and all its descendants (a “monophyletic” group”)</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86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8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86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8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87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1" animBg="1" advAuto="0"/>
      <p:bldP spid="868" grpId="2" animBg="1" advAuto="0"/>
      <p:bldP spid="869" grpId="3" animBg="1" advAuto="0"/>
      <p:bldP spid="869" grpId="4" animBg="1" advAuto="0"/>
      <p:bldP spid="870" grpId="5" animBg="1" advAuto="0"/>
      <p:bldP spid="870" grpId="6" animBg="1" advAuto="0"/>
      <p:bldP spid="871" grpId="7"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Shape 928"/>
          <p:cNvSpPr/>
          <p:nvPr/>
        </p:nvSpPr>
        <p:spPr>
          <a:xfrm>
            <a:off x="8648700" y="3276600"/>
            <a:ext cx="3035300" cy="1841500"/>
          </a:xfrm>
          <a:custGeom>
            <a:avLst/>
            <a:gdLst/>
            <a:ahLst/>
            <a:cxnLst>
              <a:cxn ang="0">
                <a:pos x="wd2" y="hd2"/>
              </a:cxn>
              <a:cxn ang="5400000">
                <a:pos x="wd2" y="hd2"/>
              </a:cxn>
              <a:cxn ang="10800000">
                <a:pos x="wd2" y="hd2"/>
              </a:cxn>
              <a:cxn ang="16200000">
                <a:pos x="wd2" y="hd2"/>
              </a:cxn>
            </a:cxnLst>
            <a:rect l="0" t="0" r="r" b="b"/>
            <a:pathLst>
              <a:path w="21600" h="21600" extrusionOk="0">
                <a:moveTo>
                  <a:pt x="5423" y="0"/>
                </a:moveTo>
                <a:lnTo>
                  <a:pt x="0" y="8491"/>
                </a:lnTo>
                <a:lnTo>
                  <a:pt x="8495" y="21600"/>
                </a:lnTo>
                <a:lnTo>
                  <a:pt x="21600" y="0"/>
                </a:lnTo>
                <a:lnTo>
                  <a:pt x="5423"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nvGrpSpPr>
          <p:cNvPr id="938" name="Group 938"/>
          <p:cNvGrpSpPr/>
          <p:nvPr/>
        </p:nvGrpSpPr>
        <p:grpSpPr>
          <a:xfrm>
            <a:off x="1447801" y="3390900"/>
            <a:ext cx="9804397" cy="6019800"/>
            <a:chOff x="0" y="0"/>
            <a:chExt cx="9804396" cy="6019800"/>
          </a:xfrm>
        </p:grpSpPr>
        <p:sp>
          <p:nvSpPr>
            <p:cNvPr id="929" name="Shape 929"/>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0" name="Shape 930"/>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1" name="Shape 931"/>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2" name="Shape 932"/>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3" name="Shape 933"/>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4" name="Shape 934"/>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5" name="Shape 935"/>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6" name="Shape 936"/>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37" name="Shape 937"/>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946" name="Group 946"/>
          <p:cNvGrpSpPr/>
          <p:nvPr/>
        </p:nvGrpSpPr>
        <p:grpSpPr>
          <a:xfrm>
            <a:off x="889985" y="1858076"/>
            <a:ext cx="1001212" cy="1344112"/>
            <a:chOff x="7" y="0"/>
            <a:chExt cx="1001210" cy="1344110"/>
          </a:xfrm>
        </p:grpSpPr>
        <p:sp>
          <p:nvSpPr>
            <p:cNvPr id="939" name="Shape 93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0" name="Shape 94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1" name="Shape 94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2" name="Shape 942"/>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3" name="Shape 943"/>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4" name="Shape 94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5" name="Shape 94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54" name="Group 954"/>
          <p:cNvGrpSpPr/>
          <p:nvPr/>
        </p:nvGrpSpPr>
        <p:grpSpPr>
          <a:xfrm>
            <a:off x="4611085" y="1858076"/>
            <a:ext cx="1001212" cy="1344112"/>
            <a:chOff x="7" y="0"/>
            <a:chExt cx="1001210" cy="1344110"/>
          </a:xfrm>
        </p:grpSpPr>
        <p:sp>
          <p:nvSpPr>
            <p:cNvPr id="947" name="Shape 94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8" name="Shape 94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49" name="Shape 94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0" name="Shape 950"/>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1" name="Shape 95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2" name="Shape 95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3" name="Shape 95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62" name="Group 962"/>
          <p:cNvGrpSpPr/>
          <p:nvPr/>
        </p:nvGrpSpPr>
        <p:grpSpPr>
          <a:xfrm>
            <a:off x="7773385" y="1858076"/>
            <a:ext cx="1001213" cy="1344112"/>
            <a:chOff x="7" y="0"/>
            <a:chExt cx="1001211" cy="1344110"/>
          </a:xfrm>
        </p:grpSpPr>
        <p:sp>
          <p:nvSpPr>
            <p:cNvPr id="955" name="Shape 95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6" name="Shape 95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7" name="Shape 95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8" name="Shape 958"/>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59" name="Shape 95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0" name="Shape 96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1" name="Shape 961"/>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70" name="Group 970"/>
          <p:cNvGrpSpPr/>
          <p:nvPr/>
        </p:nvGrpSpPr>
        <p:grpSpPr>
          <a:xfrm>
            <a:off x="9271985" y="1858076"/>
            <a:ext cx="1001213" cy="1344112"/>
            <a:chOff x="7" y="0"/>
            <a:chExt cx="1001211" cy="1344110"/>
          </a:xfrm>
        </p:grpSpPr>
        <p:sp>
          <p:nvSpPr>
            <p:cNvPr id="963" name="Shape 96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4" name="Shape 96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5" name="Shape 96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6" name="Shape 96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7" name="Shape 96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8" name="Shape 96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69" name="Shape 969"/>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978" name="Group 978"/>
          <p:cNvGrpSpPr/>
          <p:nvPr/>
        </p:nvGrpSpPr>
        <p:grpSpPr>
          <a:xfrm>
            <a:off x="10801761" y="1858076"/>
            <a:ext cx="1001212" cy="1344112"/>
            <a:chOff x="7" y="0"/>
            <a:chExt cx="1001210" cy="1344110"/>
          </a:xfrm>
        </p:grpSpPr>
        <p:sp>
          <p:nvSpPr>
            <p:cNvPr id="971" name="Shape 97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2" name="Shape 97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3" name="Shape 97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4" name="Shape 97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5" name="Shape 97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6" name="Shape 97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77" name="Shape 977"/>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979" name="Shape 979"/>
          <p:cNvSpPr/>
          <p:nvPr/>
        </p:nvSpPr>
        <p:spPr>
          <a:xfrm>
            <a:off x="210457" y="8299450"/>
            <a:ext cx="11277601" cy="13843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Paraphyletic group: ancestor and some but not all its descendants</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Shape 981"/>
          <p:cNvSpPr/>
          <p:nvPr/>
        </p:nvSpPr>
        <p:spPr>
          <a:xfrm>
            <a:off x="9105900" y="3276600"/>
            <a:ext cx="2578100" cy="546100"/>
          </a:xfrm>
          <a:custGeom>
            <a:avLst/>
            <a:gdLst/>
            <a:ahLst/>
            <a:cxnLst>
              <a:cxn ang="0">
                <a:pos x="wd2" y="hd2"/>
              </a:cxn>
              <a:cxn ang="5400000">
                <a:pos x="wd2" y="hd2"/>
              </a:cxn>
              <a:cxn ang="10800000">
                <a:pos x="wd2" y="hd2"/>
              </a:cxn>
              <a:cxn ang="16200000">
                <a:pos x="wd2" y="hd2"/>
              </a:cxn>
            </a:cxnLst>
            <a:rect l="0" t="0" r="r" b="b"/>
            <a:pathLst>
              <a:path w="21600" h="21600" extrusionOk="0">
                <a:moveTo>
                  <a:pt x="2554" y="0"/>
                </a:moveTo>
                <a:lnTo>
                  <a:pt x="0" y="21600"/>
                </a:lnTo>
                <a:lnTo>
                  <a:pt x="19366" y="21600"/>
                </a:lnTo>
                <a:lnTo>
                  <a:pt x="21600" y="0"/>
                </a:lnTo>
                <a:lnTo>
                  <a:pt x="2554" y="0"/>
                </a:lnTo>
                <a:close/>
              </a:path>
            </a:pathLst>
          </a:custGeom>
          <a:solidFill>
            <a:srgbClr val="FF2F92"/>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nvGrpSpPr>
          <p:cNvPr id="991" name="Group 991"/>
          <p:cNvGrpSpPr/>
          <p:nvPr/>
        </p:nvGrpSpPr>
        <p:grpSpPr>
          <a:xfrm>
            <a:off x="1447801" y="3390900"/>
            <a:ext cx="9804397" cy="6019800"/>
            <a:chOff x="0" y="0"/>
            <a:chExt cx="9804396" cy="6019800"/>
          </a:xfrm>
        </p:grpSpPr>
        <p:sp>
          <p:nvSpPr>
            <p:cNvPr id="982" name="Shape 982"/>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3" name="Shape 983"/>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4" name="Shape 984"/>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5" name="Shape 985"/>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6" name="Shape 986"/>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7" name="Shape 987"/>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8" name="Shape 988"/>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89" name="Shape 989"/>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990" name="Shape 990"/>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999" name="Group 999"/>
          <p:cNvGrpSpPr/>
          <p:nvPr/>
        </p:nvGrpSpPr>
        <p:grpSpPr>
          <a:xfrm>
            <a:off x="889985" y="1858076"/>
            <a:ext cx="1001212" cy="1344112"/>
            <a:chOff x="7" y="0"/>
            <a:chExt cx="1001210" cy="1344110"/>
          </a:xfrm>
        </p:grpSpPr>
        <p:sp>
          <p:nvSpPr>
            <p:cNvPr id="992" name="Shape 99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3" name="Shape 99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4" name="Shape 99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5" name="Shape 995"/>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6" name="Shape 996"/>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7" name="Shape 99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998" name="Shape 99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007" name="Group 1007"/>
          <p:cNvGrpSpPr/>
          <p:nvPr/>
        </p:nvGrpSpPr>
        <p:grpSpPr>
          <a:xfrm>
            <a:off x="4611085" y="1858076"/>
            <a:ext cx="1001212" cy="1344112"/>
            <a:chOff x="7" y="0"/>
            <a:chExt cx="1001210" cy="1344110"/>
          </a:xfrm>
        </p:grpSpPr>
        <p:sp>
          <p:nvSpPr>
            <p:cNvPr id="1000" name="Shape 100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1" name="Shape 100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2" name="Shape 100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3" name="Shape 1003"/>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4" name="Shape 1004"/>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5" name="Shape 100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6" name="Shape 1006"/>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015" name="Group 1015"/>
          <p:cNvGrpSpPr/>
          <p:nvPr/>
        </p:nvGrpSpPr>
        <p:grpSpPr>
          <a:xfrm>
            <a:off x="7773385" y="1858076"/>
            <a:ext cx="1001213" cy="1344112"/>
            <a:chOff x="7" y="0"/>
            <a:chExt cx="1001211" cy="1344110"/>
          </a:xfrm>
        </p:grpSpPr>
        <p:sp>
          <p:nvSpPr>
            <p:cNvPr id="1008" name="Shape 100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09" name="Shape 100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0" name="Shape 101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1" name="Shape 1011"/>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2" name="Shape 101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3" name="Shape 101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4" name="Shape 1014"/>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023" name="Group 1023"/>
          <p:cNvGrpSpPr/>
          <p:nvPr/>
        </p:nvGrpSpPr>
        <p:grpSpPr>
          <a:xfrm>
            <a:off x="9271985" y="1858076"/>
            <a:ext cx="1001213" cy="1344112"/>
            <a:chOff x="7" y="0"/>
            <a:chExt cx="1001211" cy="1344110"/>
          </a:xfrm>
        </p:grpSpPr>
        <p:sp>
          <p:nvSpPr>
            <p:cNvPr id="1016" name="Shape 101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7" name="Shape 101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8" name="Shape 101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19" name="Shape 101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0" name="Shape 102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1" name="Shape 102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2" name="Shape 1022"/>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031" name="Group 1031"/>
          <p:cNvGrpSpPr/>
          <p:nvPr/>
        </p:nvGrpSpPr>
        <p:grpSpPr>
          <a:xfrm>
            <a:off x="10801761" y="1858076"/>
            <a:ext cx="1001212" cy="1344112"/>
            <a:chOff x="7" y="0"/>
            <a:chExt cx="1001210" cy="1344110"/>
          </a:xfrm>
        </p:grpSpPr>
        <p:sp>
          <p:nvSpPr>
            <p:cNvPr id="1024" name="Shape 102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5" name="Shape 102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6" name="Shape 102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7" name="Shape 1027"/>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8" name="Shape 1028"/>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29" name="Shape 102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030" name="Shape 1030"/>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1032" name="Shape 1032"/>
          <p:cNvSpPr/>
          <p:nvPr/>
        </p:nvSpPr>
        <p:spPr>
          <a:xfrm>
            <a:off x="185057" y="8756650"/>
            <a:ext cx="11277601" cy="7366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Polyphyletic group: even worse</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Shape 1090"/>
          <p:cNvSpPr/>
          <p:nvPr/>
        </p:nvSpPr>
        <p:spPr>
          <a:xfrm>
            <a:off x="3286590" y="5207306"/>
            <a:ext cx="3072979" cy="2973386"/>
          </a:xfrm>
          <a:prstGeom prst="line">
            <a:avLst/>
          </a:prstGeom>
          <a:ln w="139700">
            <a:solidFill/>
            <a:miter lim="400000"/>
          </a:ln>
        </p:spPr>
        <p:txBody>
          <a:bodyPr lIns="0" tIns="0" rIns="0" bIns="0" anchor="ctr"/>
          <a:lstStyle/>
          <a:p>
            <a:pPr lvl="0"/>
            <a:endParaRPr/>
          </a:p>
        </p:txBody>
      </p:sp>
      <p:sp>
        <p:nvSpPr>
          <p:cNvPr id="1091" name="Shape 1091"/>
          <p:cNvSpPr/>
          <p:nvPr/>
        </p:nvSpPr>
        <p:spPr>
          <a:xfrm flipH="1">
            <a:off x="6321110" y="4835266"/>
            <a:ext cx="3457553" cy="3345400"/>
          </a:xfrm>
          <a:prstGeom prst="line">
            <a:avLst/>
          </a:prstGeom>
          <a:ln w="139700">
            <a:solidFill/>
            <a:miter lim="400000"/>
          </a:ln>
        </p:spPr>
        <p:txBody>
          <a:bodyPr lIns="0" tIns="0" rIns="0" bIns="0" anchor="ctr"/>
          <a:lstStyle/>
          <a:p>
            <a:pPr lvl="0"/>
            <a:endParaRPr/>
          </a:p>
        </p:txBody>
      </p:sp>
      <p:sp>
        <p:nvSpPr>
          <p:cNvPr id="1092" name="Shape 1092"/>
          <p:cNvSpPr/>
          <p:nvPr/>
        </p:nvSpPr>
        <p:spPr>
          <a:xfrm>
            <a:off x="6321106" y="8180506"/>
            <a:ext cx="1" cy="1230194"/>
          </a:xfrm>
          <a:prstGeom prst="line">
            <a:avLst/>
          </a:prstGeom>
          <a:ln w="139700">
            <a:solidFill/>
            <a:miter lim="400000"/>
          </a:ln>
        </p:spPr>
        <p:txBody>
          <a:bodyPr lIns="0" tIns="0" rIns="0" bIns="0" anchor="ctr"/>
          <a:lstStyle/>
          <a:p>
            <a:pPr lvl="0"/>
            <a:endParaRPr/>
          </a:p>
        </p:txBody>
      </p:sp>
      <p:sp>
        <p:nvSpPr>
          <p:cNvPr id="1093" name="Shape 1093"/>
          <p:cNvSpPr/>
          <p:nvPr/>
        </p:nvSpPr>
        <p:spPr>
          <a:xfrm>
            <a:off x="1447801" y="3409537"/>
            <a:ext cx="1839516" cy="1779899"/>
          </a:xfrm>
          <a:prstGeom prst="line">
            <a:avLst/>
          </a:prstGeom>
          <a:ln w="139700">
            <a:solidFill/>
            <a:miter lim="400000"/>
          </a:ln>
        </p:spPr>
        <p:txBody>
          <a:bodyPr lIns="0" tIns="0" rIns="0" bIns="0" anchor="ctr"/>
          <a:lstStyle/>
          <a:p>
            <a:pPr lvl="0"/>
            <a:endParaRPr/>
          </a:p>
        </p:txBody>
      </p:sp>
      <p:sp>
        <p:nvSpPr>
          <p:cNvPr id="1094" name="Shape 1094"/>
          <p:cNvSpPr/>
          <p:nvPr/>
        </p:nvSpPr>
        <p:spPr>
          <a:xfrm flipH="1">
            <a:off x="3258437" y="3400194"/>
            <a:ext cx="1858812" cy="1798510"/>
          </a:xfrm>
          <a:prstGeom prst="line">
            <a:avLst/>
          </a:prstGeom>
          <a:ln w="139700">
            <a:solidFill/>
            <a:miter lim="400000"/>
          </a:ln>
        </p:spPr>
        <p:txBody>
          <a:bodyPr lIns="0" tIns="0" rIns="0" bIns="0" anchor="ctr"/>
          <a:lstStyle/>
          <a:p>
            <a:pPr lvl="0"/>
            <a:endParaRPr/>
          </a:p>
        </p:txBody>
      </p:sp>
      <p:sp>
        <p:nvSpPr>
          <p:cNvPr id="1095" name="Shape 1095"/>
          <p:cNvSpPr/>
          <p:nvPr/>
        </p:nvSpPr>
        <p:spPr>
          <a:xfrm>
            <a:off x="9065888" y="4164279"/>
            <a:ext cx="722377" cy="698969"/>
          </a:xfrm>
          <a:prstGeom prst="line">
            <a:avLst/>
          </a:prstGeom>
          <a:ln w="139700">
            <a:solidFill/>
            <a:miter lim="400000"/>
          </a:ln>
        </p:spPr>
        <p:txBody>
          <a:bodyPr lIns="0" tIns="0" rIns="0" bIns="0" anchor="ctr"/>
          <a:lstStyle/>
          <a:p>
            <a:pPr lvl="0"/>
            <a:endParaRPr/>
          </a:p>
        </p:txBody>
      </p:sp>
      <p:sp>
        <p:nvSpPr>
          <p:cNvPr id="1096" name="Shape 1096"/>
          <p:cNvSpPr/>
          <p:nvPr/>
        </p:nvSpPr>
        <p:spPr>
          <a:xfrm flipH="1">
            <a:off x="9749759" y="3390900"/>
            <a:ext cx="1502438" cy="1453697"/>
          </a:xfrm>
          <a:prstGeom prst="line">
            <a:avLst/>
          </a:prstGeom>
          <a:ln w="139700">
            <a:solidFill/>
            <a:miter lim="400000"/>
          </a:ln>
        </p:spPr>
        <p:txBody>
          <a:bodyPr lIns="0" tIns="0" rIns="0" bIns="0" anchor="ctr"/>
          <a:lstStyle/>
          <a:p>
            <a:pPr lvl="0"/>
            <a:endParaRPr/>
          </a:p>
        </p:txBody>
      </p:sp>
      <p:sp>
        <p:nvSpPr>
          <p:cNvPr id="1097" name="Shape 1097"/>
          <p:cNvSpPr/>
          <p:nvPr/>
        </p:nvSpPr>
        <p:spPr>
          <a:xfrm>
            <a:off x="8304139" y="3427243"/>
            <a:ext cx="771429" cy="746431"/>
          </a:xfrm>
          <a:prstGeom prst="line">
            <a:avLst/>
          </a:prstGeom>
          <a:ln w="139700">
            <a:solidFill/>
            <a:miter lim="400000"/>
          </a:ln>
        </p:spPr>
        <p:txBody>
          <a:bodyPr lIns="0" tIns="0" rIns="0" bIns="0" anchor="ctr"/>
          <a:lstStyle/>
          <a:p>
            <a:pPr lvl="0"/>
            <a:endParaRPr/>
          </a:p>
        </p:txBody>
      </p:sp>
      <p:sp>
        <p:nvSpPr>
          <p:cNvPr id="1098" name="Shape 1098"/>
          <p:cNvSpPr/>
          <p:nvPr/>
        </p:nvSpPr>
        <p:spPr>
          <a:xfrm flipH="1">
            <a:off x="9037058" y="3408628"/>
            <a:ext cx="790684" cy="765032"/>
          </a:xfrm>
          <a:prstGeom prst="line">
            <a:avLst/>
          </a:prstGeom>
          <a:ln w="139700">
            <a:solidFill/>
            <a:miter lim="400000"/>
          </a:ln>
        </p:spPr>
        <p:txBody>
          <a:bodyPr lIns="0" tIns="0" rIns="0" bIns="0" anchor="ctr"/>
          <a:lstStyle/>
          <a:p>
            <a:pPr lvl="0"/>
            <a:endParaRPr/>
          </a:p>
        </p:txBody>
      </p:sp>
      <p:grpSp>
        <p:nvGrpSpPr>
          <p:cNvPr id="1106" name="Group 1106"/>
          <p:cNvGrpSpPr/>
          <p:nvPr/>
        </p:nvGrpSpPr>
        <p:grpSpPr>
          <a:xfrm>
            <a:off x="889985" y="1858076"/>
            <a:ext cx="1001212" cy="1344112"/>
            <a:chOff x="7" y="0"/>
            <a:chExt cx="1001210" cy="1344110"/>
          </a:xfrm>
        </p:grpSpPr>
        <p:sp>
          <p:nvSpPr>
            <p:cNvPr id="1099" name="Shape 109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0" name="Shape 110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1" name="Shape 110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2" name="Shape 1102"/>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3" name="Shape 1103"/>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4" name="Shape 110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5" name="Shape 110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14" name="Group 1114"/>
          <p:cNvGrpSpPr/>
          <p:nvPr/>
        </p:nvGrpSpPr>
        <p:grpSpPr>
          <a:xfrm>
            <a:off x="4611085" y="1858076"/>
            <a:ext cx="1001212" cy="1344112"/>
            <a:chOff x="7" y="0"/>
            <a:chExt cx="1001210" cy="1344110"/>
          </a:xfrm>
        </p:grpSpPr>
        <p:sp>
          <p:nvSpPr>
            <p:cNvPr id="1107" name="Shape 110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8" name="Shape 110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09" name="Shape 110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0" name="Shape 1110"/>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1" name="Shape 111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2" name="Shape 111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3" name="Shape 111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22" name="Group 1122"/>
          <p:cNvGrpSpPr/>
          <p:nvPr/>
        </p:nvGrpSpPr>
        <p:grpSpPr>
          <a:xfrm>
            <a:off x="7773385" y="1858076"/>
            <a:ext cx="1001213" cy="1344112"/>
            <a:chOff x="7" y="0"/>
            <a:chExt cx="1001211" cy="1344110"/>
          </a:xfrm>
        </p:grpSpPr>
        <p:sp>
          <p:nvSpPr>
            <p:cNvPr id="1115" name="Shape 111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6" name="Shape 111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7" name="Shape 111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8" name="Shape 1118"/>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19" name="Shape 111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0" name="Shape 112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1" name="Shape 1121"/>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30" name="Group 1130"/>
          <p:cNvGrpSpPr/>
          <p:nvPr/>
        </p:nvGrpSpPr>
        <p:grpSpPr>
          <a:xfrm>
            <a:off x="9271985" y="1858076"/>
            <a:ext cx="1001213" cy="1344112"/>
            <a:chOff x="7" y="0"/>
            <a:chExt cx="1001211" cy="1344110"/>
          </a:xfrm>
        </p:grpSpPr>
        <p:sp>
          <p:nvSpPr>
            <p:cNvPr id="1123" name="Shape 112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4" name="Shape 112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5" name="Shape 112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6" name="Shape 112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7" name="Shape 112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8" name="Shape 112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29" name="Shape 1129"/>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38" name="Group 1138"/>
          <p:cNvGrpSpPr/>
          <p:nvPr/>
        </p:nvGrpSpPr>
        <p:grpSpPr>
          <a:xfrm>
            <a:off x="10801761" y="1858076"/>
            <a:ext cx="1001212" cy="1344112"/>
            <a:chOff x="7" y="0"/>
            <a:chExt cx="1001210" cy="1344110"/>
          </a:xfrm>
        </p:grpSpPr>
        <p:sp>
          <p:nvSpPr>
            <p:cNvPr id="1131" name="Shape 113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2" name="Shape 113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3" name="Shape 113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4" name="Shape 113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5" name="Shape 113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6" name="Shape 113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37" name="Shape 1137"/>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41" name="Group 1141"/>
          <p:cNvGrpSpPr/>
          <p:nvPr/>
        </p:nvGrpSpPr>
        <p:grpSpPr>
          <a:xfrm>
            <a:off x="1447801" y="3400194"/>
            <a:ext cx="3669448" cy="1798510"/>
            <a:chOff x="0" y="0"/>
            <a:chExt cx="3669447" cy="1798509"/>
          </a:xfrm>
        </p:grpSpPr>
        <p:sp>
          <p:nvSpPr>
            <p:cNvPr id="1139" name="Shape 1139"/>
            <p:cNvSpPr/>
            <p:nvPr/>
          </p:nvSpPr>
          <p:spPr>
            <a:xfrm>
              <a:off x="0" y="9342"/>
              <a:ext cx="1839516" cy="1779899"/>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sp>
          <p:nvSpPr>
            <p:cNvPr id="1140" name="Shape 1140"/>
            <p:cNvSpPr/>
            <p:nvPr/>
          </p:nvSpPr>
          <p:spPr>
            <a:xfrm flipH="1">
              <a:off x="1810636" y="0"/>
              <a:ext cx="1858812" cy="1798510"/>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grpSp>
      <p:grpSp>
        <p:nvGrpSpPr>
          <p:cNvPr id="1145" name="Group 1145"/>
          <p:cNvGrpSpPr/>
          <p:nvPr/>
        </p:nvGrpSpPr>
        <p:grpSpPr>
          <a:xfrm>
            <a:off x="8334907" y="3366424"/>
            <a:ext cx="2940710" cy="1502080"/>
            <a:chOff x="0" y="0"/>
            <a:chExt cx="2940708" cy="1502079"/>
          </a:xfrm>
        </p:grpSpPr>
        <p:sp>
          <p:nvSpPr>
            <p:cNvPr id="1142" name="Shape 1142"/>
            <p:cNvSpPr/>
            <p:nvPr/>
          </p:nvSpPr>
          <p:spPr>
            <a:xfrm>
              <a:off x="0" y="25302"/>
              <a:ext cx="1467509" cy="1467510"/>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sp>
          <p:nvSpPr>
            <p:cNvPr id="1143" name="Shape 1143"/>
            <p:cNvSpPr/>
            <p:nvPr/>
          </p:nvSpPr>
          <p:spPr>
            <a:xfrm flipH="1">
              <a:off x="1438630" y="0"/>
              <a:ext cx="1502079" cy="1502080"/>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sp>
          <p:nvSpPr>
            <p:cNvPr id="1144" name="Shape 1144"/>
            <p:cNvSpPr/>
            <p:nvPr/>
          </p:nvSpPr>
          <p:spPr>
            <a:xfrm flipH="1">
              <a:off x="705832" y="25302"/>
              <a:ext cx="792768" cy="792768"/>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grpSp>
      <p:grpSp>
        <p:nvGrpSpPr>
          <p:cNvPr id="1152" name="Group 1152"/>
          <p:cNvGrpSpPr/>
          <p:nvPr/>
        </p:nvGrpSpPr>
        <p:grpSpPr>
          <a:xfrm>
            <a:off x="1447801" y="3377516"/>
            <a:ext cx="9816724" cy="4838307"/>
            <a:chOff x="0" y="0"/>
            <a:chExt cx="9816723" cy="4838306"/>
          </a:xfrm>
        </p:grpSpPr>
        <p:sp>
          <p:nvSpPr>
            <p:cNvPr id="1146" name="Shape 1146"/>
            <p:cNvSpPr/>
            <p:nvPr/>
          </p:nvSpPr>
          <p:spPr>
            <a:xfrm>
              <a:off x="0" y="19321"/>
              <a:ext cx="4818985" cy="4818986"/>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sp>
          <p:nvSpPr>
            <p:cNvPr id="1147" name="Shape 1147"/>
            <p:cNvSpPr/>
            <p:nvPr/>
          </p:nvSpPr>
          <p:spPr>
            <a:xfrm flipH="1">
              <a:off x="1863045" y="6621"/>
              <a:ext cx="1819955" cy="1819955"/>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grpSp>
          <p:nvGrpSpPr>
            <p:cNvPr id="1151" name="Group 1151"/>
            <p:cNvGrpSpPr/>
            <p:nvPr/>
          </p:nvGrpSpPr>
          <p:grpSpPr>
            <a:xfrm>
              <a:off x="4985636" y="0"/>
              <a:ext cx="4831088" cy="4831088"/>
              <a:chOff x="0" y="0"/>
              <a:chExt cx="4831087" cy="4831087"/>
            </a:xfrm>
          </p:grpSpPr>
          <p:sp>
            <p:nvSpPr>
              <p:cNvPr id="1148" name="Shape 1148"/>
              <p:cNvSpPr/>
              <p:nvPr/>
            </p:nvSpPr>
            <p:spPr>
              <a:xfrm flipH="1">
                <a:off x="0" y="0"/>
                <a:ext cx="4831088" cy="4831088"/>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sp>
            <p:nvSpPr>
              <p:cNvPr id="1149" name="Shape 1149"/>
              <p:cNvSpPr/>
              <p:nvPr/>
            </p:nvSpPr>
            <p:spPr>
              <a:xfrm flipH="1">
                <a:off x="2556661" y="25400"/>
                <a:ext cx="852027" cy="852026"/>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sp>
            <p:nvSpPr>
              <p:cNvPr id="1150" name="Shape 1150"/>
              <p:cNvSpPr/>
              <p:nvPr/>
            </p:nvSpPr>
            <p:spPr>
              <a:xfrm>
                <a:off x="1910087" y="50800"/>
                <a:ext cx="1379192" cy="1379191"/>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grpSp>
      </p:grpSp>
    </p:spTree>
    <p:extLst>
      <p:ext uri="{BB962C8B-B14F-4D97-AF65-F5344CB8AC3E}">
        <p14:creationId xmlns:p14="http://schemas.microsoft.com/office/powerpoint/2010/main" val="3189581943"/>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Abs val="0"/>
                                  </p:iterate>
                                  <p:childTnLst>
                                    <p:set>
                                      <p:cBhvr>
                                        <p:cTn id="6" fill="hold"/>
                                        <p:tgtEl>
                                          <p:spTgt spid="1152"/>
                                        </p:tgtEl>
                                        <p:attrNameLst>
                                          <p:attrName>style.visibility</p:attrName>
                                        </p:attrNameLst>
                                      </p:cBhvr>
                                      <p:to>
                                        <p:strVal val="visible"/>
                                      </p:to>
                                    </p:set>
                                    <p:animEffect transition="in" filter="fade">
                                      <p:cBhvr>
                                        <p:cTn id="7" dur="1000"/>
                                        <p:tgtEl>
                                          <p:spTgt spid="1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iterate>
                                    <p:tmAbs val="0"/>
                                  </p:iterate>
                                  <p:childTnLst>
                                    <p:animEffect transition="out" filter="fade">
                                      <p:cBhvr>
                                        <p:cTn id="11" dur="1000" fill="hold"/>
                                        <p:tgtEl>
                                          <p:spTgt spid="1152"/>
                                        </p:tgtEl>
                                      </p:cBhvr>
                                    </p:animEffect>
                                    <p:set>
                                      <p:cBhvr>
                                        <p:cTn id="12" fill="hold">
                                          <p:stCondLst>
                                            <p:cond delay="999"/>
                                          </p:stCondLst>
                                        </p:cTn>
                                        <p:tgtEl>
                                          <p:spTgt spid="115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p:tmAbs val="0"/>
                                  </p:iterate>
                                  <p:childTnLst>
                                    <p:set>
                                      <p:cBhvr>
                                        <p:cTn id="16" fill="hold"/>
                                        <p:tgtEl>
                                          <p:spTgt spid="1141"/>
                                        </p:tgtEl>
                                        <p:attrNameLst>
                                          <p:attrName>style.visibility</p:attrName>
                                        </p:attrNameLst>
                                      </p:cBhvr>
                                      <p:to>
                                        <p:strVal val="visible"/>
                                      </p:to>
                                    </p:set>
                                    <p:animEffect transition="in" filter="fade">
                                      <p:cBhvr>
                                        <p:cTn id="17" dur="1000"/>
                                        <p:tgtEl>
                                          <p:spTgt spid="1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iterate>
                                    <p:tmAbs val="0"/>
                                  </p:iterate>
                                  <p:childTnLst>
                                    <p:animEffect transition="out" filter="fade">
                                      <p:cBhvr>
                                        <p:cTn id="21" dur="1000" fill="hold"/>
                                        <p:tgtEl>
                                          <p:spTgt spid="1141"/>
                                        </p:tgtEl>
                                      </p:cBhvr>
                                    </p:animEffect>
                                    <p:set>
                                      <p:cBhvr>
                                        <p:cTn id="22" fill="hold">
                                          <p:stCondLst>
                                            <p:cond delay="999"/>
                                          </p:stCondLst>
                                        </p:cTn>
                                        <p:tgtEl>
                                          <p:spTgt spid="11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p:tmAbs val="0"/>
                                  </p:iterate>
                                  <p:childTnLst>
                                    <p:set>
                                      <p:cBhvr>
                                        <p:cTn id="26" fill="hold"/>
                                        <p:tgtEl>
                                          <p:spTgt spid="1145"/>
                                        </p:tgtEl>
                                        <p:attrNameLst>
                                          <p:attrName>style.visibility</p:attrName>
                                        </p:attrNameLst>
                                      </p:cBhvr>
                                      <p:to>
                                        <p:strVal val="visible"/>
                                      </p:to>
                                    </p:set>
                                    <p:animEffect transition="in" filter="fade">
                                      <p:cBhvr>
                                        <p:cTn id="27" dur="1000"/>
                                        <p:tgtEl>
                                          <p:spTgt spid="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 grpId="0" animBg="1" advAuto="0"/>
      <p:bldP spid="1141" grpId="1" animBg="1" advAuto="0"/>
      <p:bldP spid="1145" grpId="0" animBg="1" advAuto="0"/>
      <p:bldP spid="1152" grpId="0" animBg="1" advAuto="0"/>
      <p:bldP spid="115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Shape 1156"/>
          <p:cNvSpPr/>
          <p:nvPr/>
        </p:nvSpPr>
        <p:spPr>
          <a:xfrm>
            <a:off x="3286590" y="5207306"/>
            <a:ext cx="3072979" cy="2973386"/>
          </a:xfrm>
          <a:prstGeom prst="line">
            <a:avLst/>
          </a:prstGeom>
          <a:ln w="139700">
            <a:solidFill/>
            <a:miter lim="400000"/>
          </a:ln>
        </p:spPr>
        <p:txBody>
          <a:bodyPr lIns="0" tIns="0" rIns="0" bIns="0" anchor="ctr"/>
          <a:lstStyle/>
          <a:p>
            <a:pPr lvl="0"/>
            <a:endParaRPr/>
          </a:p>
        </p:txBody>
      </p:sp>
      <p:sp>
        <p:nvSpPr>
          <p:cNvPr id="1157" name="Shape 1157"/>
          <p:cNvSpPr/>
          <p:nvPr/>
        </p:nvSpPr>
        <p:spPr>
          <a:xfrm flipH="1">
            <a:off x="6321110" y="4835266"/>
            <a:ext cx="3457553" cy="3345400"/>
          </a:xfrm>
          <a:prstGeom prst="line">
            <a:avLst/>
          </a:prstGeom>
          <a:ln w="139700">
            <a:solidFill/>
            <a:miter lim="400000"/>
          </a:ln>
        </p:spPr>
        <p:txBody>
          <a:bodyPr lIns="0" tIns="0" rIns="0" bIns="0" anchor="ctr"/>
          <a:lstStyle/>
          <a:p>
            <a:pPr lvl="0"/>
            <a:endParaRPr/>
          </a:p>
        </p:txBody>
      </p:sp>
      <p:sp>
        <p:nvSpPr>
          <p:cNvPr id="1158" name="Shape 1158"/>
          <p:cNvSpPr/>
          <p:nvPr/>
        </p:nvSpPr>
        <p:spPr>
          <a:xfrm>
            <a:off x="6321106" y="8180506"/>
            <a:ext cx="1" cy="1230194"/>
          </a:xfrm>
          <a:prstGeom prst="line">
            <a:avLst/>
          </a:prstGeom>
          <a:ln w="139700">
            <a:solidFill/>
            <a:miter lim="400000"/>
          </a:ln>
        </p:spPr>
        <p:txBody>
          <a:bodyPr lIns="0" tIns="0" rIns="0" bIns="0" anchor="ctr"/>
          <a:lstStyle/>
          <a:p>
            <a:pPr lvl="0"/>
            <a:endParaRPr/>
          </a:p>
        </p:txBody>
      </p:sp>
      <p:sp>
        <p:nvSpPr>
          <p:cNvPr id="1159" name="Shape 1159"/>
          <p:cNvSpPr/>
          <p:nvPr/>
        </p:nvSpPr>
        <p:spPr>
          <a:xfrm>
            <a:off x="1447801" y="3409537"/>
            <a:ext cx="1839516" cy="1779899"/>
          </a:xfrm>
          <a:prstGeom prst="line">
            <a:avLst/>
          </a:prstGeom>
          <a:ln w="139700">
            <a:solidFill/>
            <a:miter lim="400000"/>
          </a:ln>
        </p:spPr>
        <p:txBody>
          <a:bodyPr lIns="0" tIns="0" rIns="0" bIns="0" anchor="ctr"/>
          <a:lstStyle/>
          <a:p>
            <a:pPr lvl="0"/>
            <a:endParaRPr/>
          </a:p>
        </p:txBody>
      </p:sp>
      <p:sp>
        <p:nvSpPr>
          <p:cNvPr id="1160" name="Shape 1160"/>
          <p:cNvSpPr/>
          <p:nvPr/>
        </p:nvSpPr>
        <p:spPr>
          <a:xfrm flipH="1">
            <a:off x="3258437" y="3400194"/>
            <a:ext cx="1858812" cy="1798510"/>
          </a:xfrm>
          <a:prstGeom prst="line">
            <a:avLst/>
          </a:prstGeom>
          <a:ln w="139700">
            <a:solidFill/>
            <a:miter lim="400000"/>
          </a:ln>
        </p:spPr>
        <p:txBody>
          <a:bodyPr lIns="0" tIns="0" rIns="0" bIns="0" anchor="ctr"/>
          <a:lstStyle/>
          <a:p>
            <a:pPr lvl="0"/>
            <a:endParaRPr/>
          </a:p>
        </p:txBody>
      </p:sp>
      <p:sp>
        <p:nvSpPr>
          <p:cNvPr id="1161" name="Shape 1161"/>
          <p:cNvSpPr/>
          <p:nvPr/>
        </p:nvSpPr>
        <p:spPr>
          <a:xfrm>
            <a:off x="9065888" y="4164279"/>
            <a:ext cx="722377" cy="698969"/>
          </a:xfrm>
          <a:prstGeom prst="line">
            <a:avLst/>
          </a:prstGeom>
          <a:ln w="139700">
            <a:solidFill/>
            <a:miter lim="400000"/>
          </a:ln>
        </p:spPr>
        <p:txBody>
          <a:bodyPr lIns="0" tIns="0" rIns="0" bIns="0" anchor="ctr"/>
          <a:lstStyle/>
          <a:p>
            <a:pPr lvl="0"/>
            <a:endParaRPr/>
          </a:p>
        </p:txBody>
      </p:sp>
      <p:sp>
        <p:nvSpPr>
          <p:cNvPr id="1162" name="Shape 1162"/>
          <p:cNvSpPr/>
          <p:nvPr/>
        </p:nvSpPr>
        <p:spPr>
          <a:xfrm flipH="1">
            <a:off x="9749759" y="3390900"/>
            <a:ext cx="1502438" cy="1453697"/>
          </a:xfrm>
          <a:prstGeom prst="line">
            <a:avLst/>
          </a:prstGeom>
          <a:ln w="139700">
            <a:solidFill/>
            <a:miter lim="400000"/>
          </a:ln>
        </p:spPr>
        <p:txBody>
          <a:bodyPr lIns="0" tIns="0" rIns="0" bIns="0" anchor="ctr"/>
          <a:lstStyle/>
          <a:p>
            <a:pPr lvl="0"/>
            <a:endParaRPr/>
          </a:p>
        </p:txBody>
      </p:sp>
      <p:sp>
        <p:nvSpPr>
          <p:cNvPr id="1163" name="Shape 1163"/>
          <p:cNvSpPr/>
          <p:nvPr/>
        </p:nvSpPr>
        <p:spPr>
          <a:xfrm>
            <a:off x="8304139" y="3427243"/>
            <a:ext cx="771429" cy="746431"/>
          </a:xfrm>
          <a:prstGeom prst="line">
            <a:avLst/>
          </a:prstGeom>
          <a:ln w="139700">
            <a:solidFill/>
            <a:miter lim="400000"/>
          </a:ln>
        </p:spPr>
        <p:txBody>
          <a:bodyPr lIns="0" tIns="0" rIns="0" bIns="0" anchor="ctr"/>
          <a:lstStyle/>
          <a:p>
            <a:pPr lvl="0"/>
            <a:endParaRPr/>
          </a:p>
        </p:txBody>
      </p:sp>
      <p:sp>
        <p:nvSpPr>
          <p:cNvPr id="1164" name="Shape 1164"/>
          <p:cNvSpPr/>
          <p:nvPr/>
        </p:nvSpPr>
        <p:spPr>
          <a:xfrm flipH="1">
            <a:off x="9037058" y="3408628"/>
            <a:ext cx="790684" cy="765032"/>
          </a:xfrm>
          <a:prstGeom prst="line">
            <a:avLst/>
          </a:prstGeom>
          <a:ln w="139700">
            <a:solidFill/>
            <a:miter lim="400000"/>
          </a:ln>
        </p:spPr>
        <p:txBody>
          <a:bodyPr lIns="0" tIns="0" rIns="0" bIns="0" anchor="ctr"/>
          <a:lstStyle/>
          <a:p>
            <a:pPr lvl="0"/>
            <a:endParaRPr/>
          </a:p>
        </p:txBody>
      </p:sp>
      <p:grpSp>
        <p:nvGrpSpPr>
          <p:cNvPr id="1172" name="Group 1172"/>
          <p:cNvGrpSpPr/>
          <p:nvPr/>
        </p:nvGrpSpPr>
        <p:grpSpPr>
          <a:xfrm>
            <a:off x="889985" y="1858076"/>
            <a:ext cx="1001212" cy="1344112"/>
            <a:chOff x="7" y="0"/>
            <a:chExt cx="1001210" cy="1344110"/>
          </a:xfrm>
        </p:grpSpPr>
        <p:sp>
          <p:nvSpPr>
            <p:cNvPr id="1165" name="Shape 116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66" name="Shape 116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67" name="Shape 116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68" name="Shape 1168"/>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69" name="Shape 1169"/>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0" name="Shape 117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1" name="Shape 1171"/>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80" name="Group 1180"/>
          <p:cNvGrpSpPr/>
          <p:nvPr/>
        </p:nvGrpSpPr>
        <p:grpSpPr>
          <a:xfrm>
            <a:off x="4611085" y="1858076"/>
            <a:ext cx="1001212" cy="1344112"/>
            <a:chOff x="7" y="0"/>
            <a:chExt cx="1001210" cy="1344110"/>
          </a:xfrm>
        </p:grpSpPr>
        <p:sp>
          <p:nvSpPr>
            <p:cNvPr id="1173" name="Shape 117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4" name="Shape 117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5" name="Shape 117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6" name="Shape 1176"/>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7" name="Shape 117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8" name="Shape 117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79" name="Shape 1179"/>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88" name="Group 1188"/>
          <p:cNvGrpSpPr/>
          <p:nvPr/>
        </p:nvGrpSpPr>
        <p:grpSpPr>
          <a:xfrm>
            <a:off x="7773385" y="1858076"/>
            <a:ext cx="1001213" cy="1344112"/>
            <a:chOff x="7" y="0"/>
            <a:chExt cx="1001211" cy="1344110"/>
          </a:xfrm>
        </p:grpSpPr>
        <p:sp>
          <p:nvSpPr>
            <p:cNvPr id="1181" name="Shape 118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2" name="Shape 118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3" name="Shape 118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4" name="Shape 118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5" name="Shape 118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6" name="Shape 118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87" name="Shape 1187"/>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196" name="Group 1196"/>
          <p:cNvGrpSpPr/>
          <p:nvPr/>
        </p:nvGrpSpPr>
        <p:grpSpPr>
          <a:xfrm>
            <a:off x="9271985" y="1858076"/>
            <a:ext cx="1001213" cy="1344112"/>
            <a:chOff x="7" y="0"/>
            <a:chExt cx="1001211" cy="1344110"/>
          </a:xfrm>
        </p:grpSpPr>
        <p:sp>
          <p:nvSpPr>
            <p:cNvPr id="1189" name="Shape 118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0" name="Shape 119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1" name="Shape 119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2" name="Shape 1192"/>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3" name="Shape 1193"/>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4" name="Shape 119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5" name="Shape 1195"/>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204" name="Group 1204"/>
          <p:cNvGrpSpPr/>
          <p:nvPr/>
        </p:nvGrpSpPr>
        <p:grpSpPr>
          <a:xfrm>
            <a:off x="10801761" y="1858076"/>
            <a:ext cx="1001212" cy="1344112"/>
            <a:chOff x="7" y="0"/>
            <a:chExt cx="1001210" cy="1344110"/>
          </a:xfrm>
        </p:grpSpPr>
        <p:sp>
          <p:nvSpPr>
            <p:cNvPr id="1197" name="Shape 119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8" name="Shape 119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199" name="Shape 119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200" name="Shape 1200"/>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201" name="Shape 120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202" name="Shape 120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203" name="Shape 120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211" name="Group 1211"/>
          <p:cNvGrpSpPr/>
          <p:nvPr/>
        </p:nvGrpSpPr>
        <p:grpSpPr>
          <a:xfrm>
            <a:off x="1409701" y="3288616"/>
            <a:ext cx="9816724" cy="4838307"/>
            <a:chOff x="0" y="0"/>
            <a:chExt cx="9816723" cy="4838306"/>
          </a:xfrm>
        </p:grpSpPr>
        <p:sp>
          <p:nvSpPr>
            <p:cNvPr id="1205" name="Shape 1205"/>
            <p:cNvSpPr/>
            <p:nvPr/>
          </p:nvSpPr>
          <p:spPr>
            <a:xfrm>
              <a:off x="0" y="19321"/>
              <a:ext cx="4818985" cy="4818986"/>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sp>
          <p:nvSpPr>
            <p:cNvPr id="1206" name="Shape 1206"/>
            <p:cNvSpPr/>
            <p:nvPr/>
          </p:nvSpPr>
          <p:spPr>
            <a:xfrm flipH="1">
              <a:off x="1863045" y="6621"/>
              <a:ext cx="1819955" cy="1819955"/>
            </a:xfrm>
            <a:prstGeom prst="line">
              <a:avLst/>
            </a:prstGeom>
            <a:noFill/>
            <a:ln w="304800" cap="flat">
              <a:solidFill>
                <a:srgbClr val="FF2600"/>
              </a:solidFill>
              <a:prstDash val="solid"/>
              <a:miter lim="400000"/>
            </a:ln>
            <a:effectLst/>
          </p:spPr>
          <p:txBody>
            <a:bodyPr wrap="square" lIns="0" tIns="0" rIns="0" bIns="0" numCol="1" anchor="ctr">
              <a:noAutofit/>
            </a:bodyPr>
            <a:lstStyle/>
            <a:p>
              <a:pPr lvl="0"/>
              <a:endParaRPr/>
            </a:p>
          </p:txBody>
        </p:sp>
        <p:grpSp>
          <p:nvGrpSpPr>
            <p:cNvPr id="1210" name="Group 1210"/>
            <p:cNvGrpSpPr/>
            <p:nvPr/>
          </p:nvGrpSpPr>
          <p:grpSpPr>
            <a:xfrm>
              <a:off x="4985636" y="0"/>
              <a:ext cx="4831088" cy="4831088"/>
              <a:chOff x="0" y="0"/>
              <a:chExt cx="4831087" cy="4831087"/>
            </a:xfrm>
          </p:grpSpPr>
          <p:sp>
            <p:nvSpPr>
              <p:cNvPr id="1207" name="Shape 1207"/>
              <p:cNvSpPr/>
              <p:nvPr/>
            </p:nvSpPr>
            <p:spPr>
              <a:xfrm flipH="1">
                <a:off x="0" y="0"/>
                <a:ext cx="4831088" cy="4831088"/>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sp>
            <p:nvSpPr>
              <p:cNvPr id="1208" name="Shape 1208"/>
              <p:cNvSpPr/>
              <p:nvPr/>
            </p:nvSpPr>
            <p:spPr>
              <a:xfrm flipH="1">
                <a:off x="2556661" y="25400"/>
                <a:ext cx="852027" cy="852026"/>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sp>
            <p:nvSpPr>
              <p:cNvPr id="1209" name="Shape 1209"/>
              <p:cNvSpPr/>
              <p:nvPr/>
            </p:nvSpPr>
            <p:spPr>
              <a:xfrm>
                <a:off x="1910087" y="50800"/>
                <a:ext cx="1379192" cy="1379191"/>
              </a:xfrm>
              <a:prstGeom prst="line">
                <a:avLst/>
              </a:prstGeom>
              <a:noFill/>
              <a:ln w="304800" cap="flat">
                <a:solidFill>
                  <a:srgbClr val="4D69B0"/>
                </a:solidFill>
                <a:prstDash val="solid"/>
                <a:miter lim="400000"/>
              </a:ln>
              <a:effectLst/>
            </p:spPr>
            <p:txBody>
              <a:bodyPr wrap="square" lIns="0" tIns="0" rIns="0" bIns="0" numCol="1" anchor="ctr">
                <a:noAutofit/>
              </a:bodyPr>
              <a:lstStyle/>
              <a:p>
                <a:pPr lvl="0"/>
                <a:endParaRPr/>
              </a:p>
            </p:txBody>
          </p:sp>
        </p:grpSp>
      </p:grpSp>
    </p:spTree>
    <p:extLst>
      <p:ext uri="{BB962C8B-B14F-4D97-AF65-F5344CB8AC3E}">
        <p14:creationId xmlns:p14="http://schemas.microsoft.com/office/powerpoint/2010/main" val="3593238856"/>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iterate>
                                    <p:tmAbs val="0"/>
                                  </p:iterate>
                                  <p:childTnLst>
                                    <p:animEffect transition="out" filter="fade">
                                      <p:cBhvr>
                                        <p:cTn id="6" dur="1000" fill="hold"/>
                                        <p:tgtEl>
                                          <p:spTgt spid="1211"/>
                                        </p:tgtEl>
                                      </p:cBhvr>
                                    </p:animEffect>
                                    <p:set>
                                      <p:cBhvr>
                                        <p:cTn id="7" fill="hold">
                                          <p:stCondLst>
                                            <p:cond delay="999"/>
                                          </p:stCondLst>
                                        </p:cTn>
                                        <p:tgtEl>
                                          <p:spTgt spid="12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p:nvPr/>
        </p:nvSpPr>
        <p:spPr>
          <a:xfrm>
            <a:off x="2933700" y="139700"/>
            <a:ext cx="6985000" cy="9436100"/>
          </a:xfrm>
          <a:prstGeom prst="rect">
            <a:avLst/>
          </a:prstGeom>
          <a:solidFill>
            <a:srgbClr val="FFFFFF"/>
          </a:solidFill>
          <a:ln w="12700">
            <a:miter lim="400000"/>
          </a:ln>
          <a:effectLst>
            <a:outerShdw blurRad="127000" dist="76200" dir="2700000" rotWithShape="0">
              <a:srgbClr val="000000">
                <a:alpha val="75000"/>
              </a:srgbClr>
            </a:outerShdw>
          </a:effectLst>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pic>
        <p:nvPicPr>
          <p:cNvPr id="357" name="Picture 1.png"/>
          <p:cNvPicPr/>
          <p:nvPr/>
        </p:nvPicPr>
        <p:blipFill>
          <a:blip r:embed="rId3">
            <a:extLst/>
          </a:blip>
          <a:stretch>
            <a:fillRect/>
          </a:stretch>
        </p:blipFill>
        <p:spPr>
          <a:xfrm>
            <a:off x="3225800" y="3298903"/>
            <a:ext cx="6553201" cy="6175297"/>
          </a:xfrm>
          <a:prstGeom prst="rect">
            <a:avLst/>
          </a:prstGeom>
          <a:ln w="12700">
            <a:miter lim="400000"/>
          </a:ln>
        </p:spPr>
      </p:pic>
      <p:pic>
        <p:nvPicPr>
          <p:cNvPr id="358" name="Picture 2.png"/>
          <p:cNvPicPr/>
          <p:nvPr/>
        </p:nvPicPr>
        <p:blipFill>
          <a:blip r:embed="rId4">
            <a:extLst/>
          </a:blip>
          <a:stretch>
            <a:fillRect/>
          </a:stretch>
        </p:blipFill>
        <p:spPr>
          <a:xfrm>
            <a:off x="5156200" y="368300"/>
            <a:ext cx="2679700" cy="2844800"/>
          </a:xfrm>
          <a:prstGeom prst="rect">
            <a:avLst/>
          </a:prstGeom>
          <a:ln w="12700">
            <a:miter lim="400000"/>
          </a:ln>
        </p:spPr>
      </p:pic>
      <p:pic>
        <p:nvPicPr>
          <p:cNvPr id="359" name="Picture 3.png"/>
          <p:cNvPicPr/>
          <p:nvPr/>
        </p:nvPicPr>
        <p:blipFill>
          <a:blip r:embed="rId5">
            <a:extLst/>
          </a:blip>
          <a:stretch>
            <a:fillRect/>
          </a:stretch>
        </p:blipFill>
        <p:spPr>
          <a:xfrm>
            <a:off x="9093200" y="8902351"/>
            <a:ext cx="749301" cy="533749"/>
          </a:xfrm>
          <a:prstGeom prst="rect">
            <a:avLst/>
          </a:prstGeom>
          <a:ln w="12700">
            <a:miter lim="400000"/>
          </a:ln>
        </p:spPr>
      </p:pic>
      <p:sp>
        <p:nvSpPr>
          <p:cNvPr id="360" name="Shape 360"/>
          <p:cNvSpPr/>
          <p:nvPr/>
        </p:nvSpPr>
        <p:spPr>
          <a:xfrm>
            <a:off x="87807" y="9004300"/>
            <a:ext cx="2781301" cy="66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1800">
                <a:latin typeface="+mn-lt"/>
                <a:ea typeface="+mn-ea"/>
                <a:cs typeface="+mn-cs"/>
                <a:sym typeface="Optima"/>
              </a:defRPr>
            </a:lvl1pPr>
          </a:lstStyle>
          <a:p>
            <a:pPr lvl="0"/>
            <a:r>
              <a:t>Willi Hennig, Phylogenetic Systematics, 1966. p. 19</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1"/>
          <p:cNvSpPr>
            <a:spLocks noGrp="1" noChangeArrowheads="1"/>
          </p:cNvSpPr>
          <p:nvPr>
            <p:ph type="title"/>
          </p:nvPr>
        </p:nvSpPr>
        <p:spPr>
          <a:ln/>
        </p:spPr>
        <p:txBody>
          <a:bodyPr/>
          <a:lstStyle/>
          <a:p>
            <a:r>
              <a:rPr lang="en-US"/>
              <a:t>Characters</a:t>
            </a:r>
          </a:p>
        </p:txBody>
      </p:sp>
      <p:sp>
        <p:nvSpPr>
          <p:cNvPr id="271362" name="Rectangle 2"/>
          <p:cNvSpPr>
            <a:spLocks/>
          </p:cNvSpPr>
          <p:nvPr/>
        </p:nvSpPr>
        <p:spPr bwMode="auto">
          <a:xfrm>
            <a:off x="455622" y="2076450"/>
            <a:ext cx="12090401"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Homology</a:t>
            </a:r>
            <a:r>
              <a:rPr lang="en-US" sz="4300" kern="1200">
                <a:solidFill>
                  <a:srgbClr val="000000"/>
                </a:solidFill>
                <a:latin typeface="Optima" charset="0"/>
                <a:ea typeface="ＭＳ Ｐゴシック" charset="0"/>
                <a:cs typeface="Optima" charset="0"/>
                <a:sym typeface="Optima" charset="0"/>
              </a:rPr>
              <a:t>: Similarity due to shared ancestry (i.e., humans, birds, and turtles all having four limbs)</a:t>
            </a:r>
          </a:p>
        </p:txBody>
      </p:sp>
      <p:sp>
        <p:nvSpPr>
          <p:cNvPr id="271363" name="Rectangle 3"/>
          <p:cNvSpPr>
            <a:spLocks/>
          </p:cNvSpPr>
          <p:nvPr/>
        </p:nvSpPr>
        <p:spPr bwMode="auto">
          <a:xfrm>
            <a:off x="266699" y="7346950"/>
            <a:ext cx="13004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Homoplasy</a:t>
            </a:r>
            <a:r>
              <a:rPr lang="en-US" sz="4300" kern="1200">
                <a:solidFill>
                  <a:srgbClr val="000000"/>
                </a:solidFill>
                <a:latin typeface="Optima" charset="0"/>
                <a:ea typeface="ＭＳ Ｐゴシック" charset="0"/>
                <a:cs typeface="Optima" charset="0"/>
                <a:sym typeface="Optima" charset="0"/>
              </a:rPr>
              <a:t>: Similarity, but not due to shared ancestry (i.e., convergence of dolphins and ichthyosaurs on similar shape)</a:t>
            </a:r>
          </a:p>
        </p:txBody>
      </p:sp>
      <p:pic>
        <p:nvPicPr>
          <p:cNvPr id="271364" name="Picture 4"/>
          <p:cNvPicPr>
            <a:picLocks noChangeAspect="1" noChangeArrowheads="1"/>
          </p:cNvPicPr>
          <p:nvPr/>
        </p:nvPicPr>
        <p:blipFill>
          <a:blip r:embed="rId3">
            <a:extLst>
              <a:ext uri="{28A0092B-C50C-407E-A947-70E740481C1C}">
                <a14:useLocalDpi xmlns:a14="http://schemas.microsoft.com/office/drawing/2010/main" val="0"/>
              </a:ext>
            </a:extLst>
          </a:blip>
          <a:srcRect b="16939"/>
          <a:stretch>
            <a:fillRect/>
          </a:stretch>
        </p:blipFill>
        <p:spPr bwMode="auto">
          <a:xfrm>
            <a:off x="1003300" y="4813308"/>
            <a:ext cx="4432300" cy="193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71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1" y="4749809"/>
            <a:ext cx="38100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2719979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 calcmode="lin" valueType="num">
                                      <p:cBhvr additive="base">
                                        <p:cTn id="7" dur="500" fill="hold"/>
                                        <p:tgtEl>
                                          <p:spTgt spid="271364"/>
                                        </p:tgtEl>
                                        <p:attrNameLst>
                                          <p:attrName>ppt_x</p:attrName>
                                        </p:attrNameLst>
                                      </p:cBhvr>
                                      <p:tavLst>
                                        <p:tav tm="0">
                                          <p:val>
                                            <p:strVal val="0-#ppt_w/2"/>
                                          </p:val>
                                        </p:tav>
                                        <p:tav tm="100000">
                                          <p:val>
                                            <p:strVal val="#ppt_x"/>
                                          </p:val>
                                        </p:tav>
                                      </p:tavLst>
                                    </p:anim>
                                    <p:anim calcmode="lin" valueType="num">
                                      <p:cBhvr additive="base">
                                        <p:cTn id="8" dur="500" fill="hold"/>
                                        <p:tgtEl>
                                          <p:spTgt spid="2713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71365"/>
                                        </p:tgtEl>
                                        <p:attrNameLst>
                                          <p:attrName>style.visibility</p:attrName>
                                        </p:attrNameLst>
                                      </p:cBhvr>
                                      <p:to>
                                        <p:strVal val="visible"/>
                                      </p:to>
                                    </p:set>
                                    <p:anim calcmode="lin" valueType="num">
                                      <p:cBhvr additive="base">
                                        <p:cTn id="12" dur="500" fill="hold"/>
                                        <p:tgtEl>
                                          <p:spTgt spid="271365"/>
                                        </p:tgtEl>
                                        <p:attrNameLst>
                                          <p:attrName>ppt_x</p:attrName>
                                        </p:attrNameLst>
                                      </p:cBhvr>
                                      <p:tavLst>
                                        <p:tav tm="0">
                                          <p:val>
                                            <p:strVal val="1+#ppt_w/2"/>
                                          </p:val>
                                        </p:tav>
                                        <p:tav tm="100000">
                                          <p:val>
                                            <p:strVal val="#ppt_x"/>
                                          </p:val>
                                        </p:tav>
                                      </p:tavLst>
                                    </p:anim>
                                    <p:anim calcmode="lin" valueType="num">
                                      <p:cBhvr additive="base">
                                        <p:cTn id="13" dur="500" fill="hold"/>
                                        <p:tgtEl>
                                          <p:spTgt spid="2713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71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1"/>
          <p:cNvSpPr>
            <a:spLocks noGrp="1" noChangeArrowheads="1"/>
          </p:cNvSpPr>
          <p:nvPr>
            <p:ph type="title"/>
          </p:nvPr>
        </p:nvSpPr>
        <p:spPr>
          <a:ln/>
        </p:spPr>
        <p:txBody>
          <a:bodyPr/>
          <a:lstStyle/>
          <a:p>
            <a:r>
              <a:rPr lang="en-US"/>
              <a:t>Characters</a:t>
            </a:r>
          </a:p>
        </p:txBody>
      </p:sp>
      <p:sp>
        <p:nvSpPr>
          <p:cNvPr id="272386" name="Rectangle 2"/>
          <p:cNvSpPr>
            <a:spLocks/>
          </p:cNvSpPr>
          <p:nvPr/>
        </p:nvSpPr>
        <p:spPr bwMode="auto">
          <a:xfrm>
            <a:off x="354013" y="1270009"/>
            <a:ext cx="12280900" cy="721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Plesiomorphy</a:t>
            </a:r>
            <a:r>
              <a:rPr lang="en-US" sz="4300" kern="1200">
                <a:solidFill>
                  <a:srgbClr val="000000"/>
                </a:solidFill>
                <a:latin typeface="Optima" charset="0"/>
                <a:ea typeface="ＭＳ Ｐゴシック" charset="0"/>
                <a:cs typeface="Optima" charset="0"/>
                <a:sym typeface="Optima" charset="0"/>
              </a:rPr>
              <a:t>: An ancestral (</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primitive</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 character state (with reference to another, derived, state)</a:t>
            </a: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Symplesiomorphy</a:t>
            </a:r>
            <a:r>
              <a:rPr lang="en-US" sz="4300" kern="1200">
                <a:solidFill>
                  <a:srgbClr val="000000"/>
                </a:solidFill>
                <a:latin typeface="Optima" charset="0"/>
                <a:ea typeface="ＭＳ Ｐゴシック" charset="0"/>
                <a:cs typeface="Optima" charset="0"/>
                <a:sym typeface="Optima" charset="0"/>
              </a:rPr>
              <a:t>: Plesiomorphy shared by ≥ 2 taxa</a:t>
            </a:r>
          </a:p>
          <a:p>
            <a:pPr algn="l" defTabSz="914307" rtl="0" fontAlgn="base">
              <a:spcBef>
                <a:spcPct val="0"/>
              </a:spcBef>
              <a:spcAft>
                <a:spcPct val="0"/>
              </a:spcAft>
            </a:pPr>
            <a:endParaRPr lang="en-US" sz="4300"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Apomorphy</a:t>
            </a:r>
            <a:r>
              <a:rPr lang="en-US" sz="4300" kern="1200">
                <a:solidFill>
                  <a:srgbClr val="000000"/>
                </a:solidFill>
                <a:latin typeface="Optima" charset="0"/>
                <a:ea typeface="ＭＳ Ｐゴシック" charset="0"/>
                <a:cs typeface="Optima" charset="0"/>
                <a:sym typeface="Optima" charset="0"/>
              </a:rPr>
              <a:t>: A derived (</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advanced</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 character state (with reference to another, ancestral, state)</a:t>
            </a: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Synapomorphy</a:t>
            </a:r>
            <a:r>
              <a:rPr lang="en-US" sz="4300" kern="1200">
                <a:solidFill>
                  <a:srgbClr val="000000"/>
                </a:solidFill>
                <a:latin typeface="Optima" charset="0"/>
                <a:ea typeface="ＭＳ Ｐゴシック" charset="0"/>
                <a:cs typeface="Optima" charset="0"/>
                <a:sym typeface="Optima" charset="0"/>
              </a:rPr>
              <a:t>: Apomorphy shared by ≥ 2 taxa</a:t>
            </a: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Autapomorphy</a:t>
            </a:r>
            <a:r>
              <a:rPr lang="en-US" sz="4300" kern="1200">
                <a:solidFill>
                  <a:srgbClr val="000000"/>
                </a:solidFill>
                <a:latin typeface="Optima" charset="0"/>
                <a:ea typeface="ＭＳ Ｐゴシック" charset="0"/>
                <a:cs typeface="Optima" charset="0"/>
                <a:sym typeface="Optima" charset="0"/>
              </a:rPr>
              <a:t>: Apomorphy possessed by one taxon</a:t>
            </a:r>
          </a:p>
        </p:txBody>
      </p:sp>
      <p:sp>
        <p:nvSpPr>
          <p:cNvPr id="272387" name="Rectangle 3"/>
          <p:cNvSpPr>
            <a:spLocks/>
          </p:cNvSpPr>
          <p:nvPr/>
        </p:nvSpPr>
        <p:spPr bwMode="auto">
          <a:xfrm>
            <a:off x="-12690" y="9036060"/>
            <a:ext cx="5520346" cy="67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2600" kern="1200" dirty="0">
                <a:solidFill>
                  <a:srgbClr val="000000"/>
                </a:solidFill>
                <a:latin typeface="Optima" charset="0"/>
                <a:ea typeface="ＭＳ Ｐゴシック" charset="0"/>
                <a:cs typeface="Optima" charset="0"/>
                <a:sym typeface="Optima" charset="0"/>
              </a:rPr>
              <a:t>Definitions from </a:t>
            </a:r>
            <a:r>
              <a:rPr lang="en-US" sz="2600" kern="1200" dirty="0" err="1">
                <a:solidFill>
                  <a:srgbClr val="000000"/>
                </a:solidFill>
                <a:latin typeface="Optima" charset="0"/>
                <a:ea typeface="ＭＳ Ｐゴシック" charset="0"/>
                <a:cs typeface="Optima" charset="0"/>
                <a:sym typeface="Optima" charset="0"/>
              </a:rPr>
              <a:t>Futuyma</a:t>
            </a:r>
            <a:r>
              <a:rPr lang="en-US" sz="2600" kern="1200" dirty="0">
                <a:solidFill>
                  <a:srgbClr val="000000"/>
                </a:solidFill>
                <a:latin typeface="Optima" charset="0"/>
                <a:ea typeface="ＭＳ Ｐゴシック" charset="0"/>
                <a:cs typeface="Optima" charset="0"/>
                <a:sym typeface="Optima" charset="0"/>
              </a:rPr>
              <a:t>, </a:t>
            </a:r>
            <a:r>
              <a:rPr lang="en-US" sz="2600" i="1" kern="1200" dirty="0">
                <a:solidFill>
                  <a:srgbClr val="000000"/>
                </a:solidFill>
                <a:latin typeface="Optima" charset="0"/>
                <a:ea typeface="ＭＳ Ｐゴシック" charset="0"/>
                <a:cs typeface="Optima" charset="0"/>
                <a:sym typeface="Optima" charset="0"/>
              </a:rPr>
              <a:t>Evolutionary Biology</a:t>
            </a:r>
            <a:r>
              <a:rPr lang="en-US" sz="2600" kern="1200" dirty="0">
                <a:solidFill>
                  <a:srgbClr val="000000"/>
                </a:solidFill>
                <a:latin typeface="Optima" charset="0"/>
                <a:ea typeface="ＭＳ Ｐゴシック" charset="0"/>
                <a:cs typeface="Optima" charset="0"/>
                <a:sym typeface="Optima" charset="0"/>
              </a:rPr>
              <a:t>, 1998</a:t>
            </a:r>
          </a:p>
        </p:txBody>
      </p:sp>
      <p:sp>
        <p:nvSpPr>
          <p:cNvPr id="272388" name="Rectangle 4"/>
          <p:cNvSpPr>
            <a:spLocks/>
          </p:cNvSpPr>
          <p:nvPr/>
        </p:nvSpPr>
        <p:spPr bwMode="auto">
          <a:xfrm>
            <a:off x="0" y="2616199"/>
            <a:ext cx="12368213"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14307" rtl="0" fontAlgn="base">
              <a:spcBef>
                <a:spcPct val="0"/>
              </a:spcBef>
              <a:spcAft>
                <a:spcPct val="0"/>
              </a:spcAft>
            </a:pPr>
            <a:r>
              <a:rPr lang="en-US" sz="3100" i="1" kern="1200">
                <a:solidFill>
                  <a:srgbClr val="000000"/>
                </a:solidFill>
                <a:latin typeface="Optima" charset="0"/>
                <a:ea typeface="ＭＳ Ｐゴシック" charset="0"/>
                <a:cs typeface="Optima" charset="0"/>
                <a:sym typeface="Optima" charset="0"/>
              </a:rPr>
              <a:t>Ex: Sharks living in water (compared to tetrapods living on land)</a:t>
            </a:r>
          </a:p>
        </p:txBody>
      </p:sp>
      <p:sp>
        <p:nvSpPr>
          <p:cNvPr id="272389" name="Rectangle 5"/>
          <p:cNvSpPr>
            <a:spLocks/>
          </p:cNvSpPr>
          <p:nvPr/>
        </p:nvSpPr>
        <p:spPr bwMode="auto">
          <a:xfrm>
            <a:off x="354013" y="5854700"/>
            <a:ext cx="12611100"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14307" rtl="0" fontAlgn="base">
              <a:spcBef>
                <a:spcPct val="0"/>
              </a:spcBef>
              <a:spcAft>
                <a:spcPct val="0"/>
              </a:spcAft>
            </a:pPr>
            <a:r>
              <a:rPr lang="en-US" sz="3100" i="1" kern="1200">
                <a:solidFill>
                  <a:srgbClr val="000000"/>
                </a:solidFill>
                <a:latin typeface="Optima" charset="0"/>
                <a:ea typeface="ＭＳ Ｐゴシック" charset="0"/>
                <a:cs typeface="Optima" charset="0"/>
                <a:sym typeface="Optima" charset="0"/>
              </a:rPr>
              <a:t>Ex: Whales living in water (compared to other tetrapods living on land)</a:t>
            </a:r>
          </a:p>
        </p:txBody>
      </p:sp>
    </p:spTree>
    <p:extLst>
      <p:ext uri="{BB962C8B-B14F-4D97-AF65-F5344CB8AC3E}">
        <p14:creationId xmlns:p14="http://schemas.microsoft.com/office/powerpoint/2010/main" val="15362336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2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238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23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build="p" autoUpdateAnimBg="0"/>
      <p:bldP spid="272388" grpId="0" autoUpdateAnimBg="0"/>
      <p:bldP spid="2723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1"/>
          <p:cNvSpPr>
            <a:spLocks noGrp="1" noChangeArrowheads="1"/>
          </p:cNvSpPr>
          <p:nvPr>
            <p:ph type="title"/>
          </p:nvPr>
        </p:nvSpPr>
        <p:spPr>
          <a:ln/>
        </p:spPr>
        <p:txBody>
          <a:bodyPr/>
          <a:lstStyle/>
          <a:p>
            <a:r>
              <a:rPr lang="en-US"/>
              <a:t>Characters</a:t>
            </a:r>
          </a:p>
        </p:txBody>
      </p:sp>
      <p:sp>
        <p:nvSpPr>
          <p:cNvPr id="273410" name="Rectangle 2"/>
          <p:cNvSpPr>
            <a:spLocks/>
          </p:cNvSpPr>
          <p:nvPr/>
        </p:nvSpPr>
        <p:spPr bwMode="auto">
          <a:xfrm>
            <a:off x="354013" y="1270009"/>
            <a:ext cx="12280900" cy="721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Plesiomorphy</a:t>
            </a:r>
            <a:r>
              <a:rPr lang="en-US" sz="4300" kern="1200">
                <a:solidFill>
                  <a:srgbClr val="000000"/>
                </a:solidFill>
                <a:latin typeface="Optima" charset="0"/>
                <a:ea typeface="ＭＳ Ｐゴシック" charset="0"/>
                <a:cs typeface="Optima" charset="0"/>
                <a:sym typeface="Optima" charset="0"/>
              </a:rPr>
              <a:t>: An ancestral (</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primitive</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 character state (with reference to another, derived, state)</a:t>
            </a: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Symplesiomorphy</a:t>
            </a:r>
            <a:r>
              <a:rPr lang="en-US" sz="4300" kern="1200">
                <a:solidFill>
                  <a:srgbClr val="000000"/>
                </a:solidFill>
                <a:latin typeface="Optima" charset="0"/>
                <a:ea typeface="ＭＳ Ｐゴシック" charset="0"/>
                <a:cs typeface="Optima" charset="0"/>
                <a:sym typeface="Optima" charset="0"/>
              </a:rPr>
              <a:t>: Plesiomorphy shared by ≥ 2 taxa</a:t>
            </a:r>
          </a:p>
          <a:p>
            <a:pPr algn="l" defTabSz="914307" rtl="0" fontAlgn="base">
              <a:spcBef>
                <a:spcPct val="0"/>
              </a:spcBef>
              <a:spcAft>
                <a:spcPct val="0"/>
              </a:spcAft>
            </a:pPr>
            <a:endParaRPr lang="en-US" sz="4300"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Apomorphy</a:t>
            </a:r>
            <a:r>
              <a:rPr lang="en-US" sz="4300" kern="1200">
                <a:solidFill>
                  <a:srgbClr val="000000"/>
                </a:solidFill>
                <a:latin typeface="Optima" charset="0"/>
                <a:ea typeface="ＭＳ Ｐゴシック" charset="0"/>
                <a:cs typeface="Optima" charset="0"/>
                <a:sym typeface="Optima" charset="0"/>
              </a:rPr>
              <a:t>: A derived (</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advanced</a:t>
            </a:r>
            <a:r>
              <a:rPr lang="ja-JP" altLang="en-US" sz="4300" kern="1200">
                <a:solidFill>
                  <a:srgbClr val="000000"/>
                </a:solidFill>
                <a:latin typeface="Arial"/>
                <a:ea typeface="ＭＳ Ｐゴシック" charset="0"/>
                <a:cs typeface="Optima" charset="0"/>
                <a:sym typeface="Optima" charset="0"/>
              </a:rPr>
              <a:t>”</a:t>
            </a:r>
            <a:r>
              <a:rPr lang="en-US" sz="4300" kern="1200">
                <a:solidFill>
                  <a:srgbClr val="000000"/>
                </a:solidFill>
                <a:latin typeface="Optima" charset="0"/>
                <a:ea typeface="ＭＳ Ｐゴシック" charset="0"/>
                <a:cs typeface="Optima" charset="0"/>
                <a:sym typeface="Optima" charset="0"/>
              </a:rPr>
              <a:t>) character state (with reference to another, ancestral, state)</a:t>
            </a: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Synapomorphy</a:t>
            </a:r>
            <a:r>
              <a:rPr lang="en-US" sz="4300" kern="1200">
                <a:solidFill>
                  <a:srgbClr val="000000"/>
                </a:solidFill>
                <a:latin typeface="Optima" charset="0"/>
                <a:ea typeface="ＭＳ Ｐゴシック" charset="0"/>
                <a:cs typeface="Optima" charset="0"/>
                <a:sym typeface="Optima" charset="0"/>
              </a:rPr>
              <a:t>: Apomorphy shared by ≥ </a:t>
            </a:r>
            <a:r>
              <a:rPr lang="en-US" sz="4300" b="1" kern="1200">
                <a:solidFill>
                  <a:srgbClr val="FF0000"/>
                </a:solidFill>
                <a:latin typeface="Optima" charset="0"/>
                <a:ea typeface="ＭＳ Ｐゴシック" charset="0"/>
                <a:cs typeface="Optima" charset="0"/>
                <a:sym typeface="Optima" charset="0"/>
              </a:rPr>
              <a:t>2 taxa</a:t>
            </a:r>
            <a:endParaRPr lang="en-US" sz="4300"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endParaRPr lang="en-US" sz="4300" b="1" kern="1200">
              <a:solidFill>
                <a:srgbClr val="000000"/>
              </a:solidFill>
              <a:latin typeface="Optima" charset="0"/>
              <a:ea typeface="ＭＳ Ｐゴシック" charset="0"/>
              <a:cs typeface="Optima" charset="0"/>
              <a:sym typeface="Optima" charset="0"/>
            </a:endParaRPr>
          </a:p>
          <a:p>
            <a:pPr algn="l" defTabSz="914307" rtl="0" fontAlgn="base">
              <a:spcBef>
                <a:spcPct val="0"/>
              </a:spcBef>
              <a:spcAft>
                <a:spcPct val="0"/>
              </a:spcAft>
            </a:pPr>
            <a:r>
              <a:rPr lang="en-US" sz="4300" b="1" kern="1200">
                <a:solidFill>
                  <a:srgbClr val="000000"/>
                </a:solidFill>
                <a:latin typeface="Optima" charset="0"/>
                <a:ea typeface="ＭＳ Ｐゴシック" charset="0"/>
                <a:cs typeface="Optima" charset="0"/>
                <a:sym typeface="Optima" charset="0"/>
              </a:rPr>
              <a:t>Autapomorphy</a:t>
            </a:r>
            <a:r>
              <a:rPr lang="en-US" sz="4300" kern="1200">
                <a:solidFill>
                  <a:srgbClr val="000000"/>
                </a:solidFill>
                <a:latin typeface="Optima" charset="0"/>
                <a:ea typeface="ＭＳ Ｐゴシック" charset="0"/>
                <a:cs typeface="Optima" charset="0"/>
                <a:sym typeface="Optima" charset="0"/>
              </a:rPr>
              <a:t>: Apomorphy possessed by </a:t>
            </a:r>
            <a:r>
              <a:rPr lang="en-US" sz="4300" b="1" kern="1200">
                <a:solidFill>
                  <a:srgbClr val="FF0000"/>
                </a:solidFill>
                <a:latin typeface="Optima" charset="0"/>
                <a:ea typeface="ＭＳ Ｐゴシック" charset="0"/>
                <a:cs typeface="Optima" charset="0"/>
                <a:sym typeface="Optima" charset="0"/>
              </a:rPr>
              <a:t>one</a:t>
            </a:r>
            <a:r>
              <a:rPr lang="en-US" sz="4300" kern="1200">
                <a:solidFill>
                  <a:srgbClr val="000000"/>
                </a:solidFill>
                <a:latin typeface="Optima" charset="0"/>
                <a:ea typeface="ＭＳ Ｐゴシック" charset="0"/>
                <a:cs typeface="Optima" charset="0"/>
                <a:sym typeface="Optima" charset="0"/>
              </a:rPr>
              <a:t> </a:t>
            </a:r>
            <a:r>
              <a:rPr lang="en-US" sz="4300" b="1" kern="1200">
                <a:solidFill>
                  <a:srgbClr val="FF0000"/>
                </a:solidFill>
                <a:latin typeface="Optima" charset="0"/>
                <a:ea typeface="ＭＳ Ｐゴシック" charset="0"/>
                <a:cs typeface="Optima" charset="0"/>
                <a:sym typeface="Optima" charset="0"/>
              </a:rPr>
              <a:t>taxon</a:t>
            </a:r>
          </a:p>
        </p:txBody>
      </p:sp>
      <p:sp>
        <p:nvSpPr>
          <p:cNvPr id="273411" name="Rectangle 3"/>
          <p:cNvSpPr>
            <a:spLocks/>
          </p:cNvSpPr>
          <p:nvPr/>
        </p:nvSpPr>
        <p:spPr bwMode="auto">
          <a:xfrm>
            <a:off x="-12692" y="9036060"/>
            <a:ext cx="6082955" cy="67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defTabSz="914307" rtl="0" fontAlgn="base">
              <a:spcBef>
                <a:spcPct val="0"/>
              </a:spcBef>
              <a:spcAft>
                <a:spcPct val="0"/>
              </a:spcAft>
            </a:pPr>
            <a:r>
              <a:rPr lang="en-US" sz="2600" kern="1200" dirty="0">
                <a:solidFill>
                  <a:srgbClr val="000000"/>
                </a:solidFill>
                <a:latin typeface="Optima" charset="0"/>
                <a:ea typeface="ＭＳ Ｐゴシック" charset="0"/>
                <a:cs typeface="Optima" charset="0"/>
                <a:sym typeface="Optima" charset="0"/>
              </a:rPr>
              <a:t>Definitions from </a:t>
            </a:r>
            <a:r>
              <a:rPr lang="en-US" sz="2600" kern="1200" dirty="0" err="1">
                <a:solidFill>
                  <a:srgbClr val="000000"/>
                </a:solidFill>
                <a:latin typeface="Optima" charset="0"/>
                <a:ea typeface="ＭＳ Ｐゴシック" charset="0"/>
                <a:cs typeface="Optima" charset="0"/>
                <a:sym typeface="Optima" charset="0"/>
              </a:rPr>
              <a:t>Futuyma</a:t>
            </a:r>
            <a:r>
              <a:rPr lang="en-US" sz="2600" kern="1200" dirty="0">
                <a:solidFill>
                  <a:srgbClr val="000000"/>
                </a:solidFill>
                <a:latin typeface="Optima" charset="0"/>
                <a:ea typeface="ＭＳ Ｐゴシック" charset="0"/>
                <a:cs typeface="Optima" charset="0"/>
                <a:sym typeface="Optima" charset="0"/>
              </a:rPr>
              <a:t>, </a:t>
            </a:r>
            <a:r>
              <a:rPr lang="en-US" sz="2600" i="1" kern="1200" dirty="0">
                <a:solidFill>
                  <a:srgbClr val="000000"/>
                </a:solidFill>
                <a:latin typeface="Optima" charset="0"/>
                <a:ea typeface="ＭＳ Ｐゴシック" charset="0"/>
                <a:cs typeface="Optima" charset="0"/>
                <a:sym typeface="Optima" charset="0"/>
              </a:rPr>
              <a:t>Evolutionary Biology</a:t>
            </a:r>
            <a:r>
              <a:rPr lang="en-US" sz="2600" kern="1200" dirty="0">
                <a:solidFill>
                  <a:srgbClr val="000000"/>
                </a:solidFill>
                <a:latin typeface="Optima" charset="0"/>
                <a:ea typeface="ＭＳ Ｐゴシック" charset="0"/>
                <a:cs typeface="Optima" charset="0"/>
                <a:sym typeface="Optima" charset="0"/>
              </a:rPr>
              <a:t>, 1998</a:t>
            </a:r>
          </a:p>
        </p:txBody>
      </p:sp>
      <p:sp>
        <p:nvSpPr>
          <p:cNvPr id="273412" name="Rectangle 4"/>
          <p:cNvSpPr>
            <a:spLocks/>
          </p:cNvSpPr>
          <p:nvPr/>
        </p:nvSpPr>
        <p:spPr bwMode="auto">
          <a:xfrm rot="-1384232">
            <a:off x="4757124" y="5652601"/>
            <a:ext cx="6813190" cy="962998"/>
          </a:xfrm>
          <a:prstGeom prst="rect">
            <a:avLst/>
          </a:prstGeom>
          <a:solidFill>
            <a:schemeClr val="accent1"/>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ctr" defTabSz="914307" rtl="0" fontAlgn="base">
              <a:spcBef>
                <a:spcPct val="0"/>
              </a:spcBef>
              <a:spcAft>
                <a:spcPct val="0"/>
              </a:spcAft>
            </a:pPr>
            <a:r>
              <a:rPr lang="en-US" sz="6300" kern="1200">
                <a:solidFill>
                  <a:srgbClr val="FF0000"/>
                </a:solidFill>
                <a:latin typeface="Optima" charset="0"/>
                <a:ea typeface="ＭＳ Ｐゴシック" charset="0"/>
                <a:cs typeface="Optima" charset="0"/>
                <a:sym typeface="Optima" charset="0"/>
              </a:rPr>
              <a:t>Note correct plural!</a:t>
            </a:r>
          </a:p>
        </p:txBody>
      </p:sp>
    </p:spTree>
    <p:extLst>
      <p:ext uri="{BB962C8B-B14F-4D97-AF65-F5344CB8AC3E}">
        <p14:creationId xmlns:p14="http://schemas.microsoft.com/office/powerpoint/2010/main" val="1358948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 name="Shape 1258"/>
          <p:cNvSpPr>
            <a:spLocks noGrp="1"/>
          </p:cNvSpPr>
          <p:nvPr>
            <p:ph type="title"/>
          </p:nvPr>
        </p:nvSpPr>
        <p:spPr>
          <a:prstGeom prst="rect">
            <a:avLst/>
          </a:prstGeom>
        </p:spPr>
        <p:txBody>
          <a:bodyPr/>
          <a:lstStyle/>
          <a:p>
            <a:pPr lvl="0">
              <a:defRPr sz="1800"/>
            </a:pPr>
            <a:r>
              <a:rPr sz="6400"/>
              <a:t>Advanced and primitive</a:t>
            </a:r>
          </a:p>
        </p:txBody>
      </p:sp>
      <p:sp>
        <p:nvSpPr>
          <p:cNvPr id="1259" name="Shape 1259"/>
          <p:cNvSpPr/>
          <p:nvPr/>
        </p:nvSpPr>
        <p:spPr>
          <a:xfrm flipH="1">
            <a:off x="6128293" y="4534052"/>
            <a:ext cx="3453387" cy="3505200"/>
          </a:xfrm>
          <a:prstGeom prst="line">
            <a:avLst/>
          </a:prstGeom>
          <a:ln w="76200">
            <a:solidFill/>
            <a:miter lim="400000"/>
          </a:ln>
        </p:spPr>
        <p:txBody>
          <a:bodyPr lIns="0" tIns="0" rIns="0" bIns="0" anchor="ctr"/>
          <a:lstStyle/>
          <a:p>
            <a:pPr lvl="0"/>
            <a:endParaRPr/>
          </a:p>
        </p:txBody>
      </p:sp>
      <p:sp>
        <p:nvSpPr>
          <p:cNvPr id="1260" name="Shape 1260"/>
          <p:cNvSpPr/>
          <p:nvPr/>
        </p:nvSpPr>
        <p:spPr>
          <a:xfrm>
            <a:off x="3358689" y="4537926"/>
            <a:ext cx="3134548" cy="3181545"/>
          </a:xfrm>
          <a:prstGeom prst="line">
            <a:avLst/>
          </a:prstGeom>
          <a:ln w="76200">
            <a:solidFill/>
            <a:miter lim="400000"/>
          </a:ln>
        </p:spPr>
        <p:txBody>
          <a:bodyPr lIns="0" tIns="0" rIns="0" bIns="0" anchor="ctr"/>
          <a:lstStyle/>
          <a:p>
            <a:pPr lvl="0"/>
            <a:endParaRPr/>
          </a:p>
        </p:txBody>
      </p:sp>
      <p:sp>
        <p:nvSpPr>
          <p:cNvPr id="1261" name="Shape 1261"/>
          <p:cNvSpPr/>
          <p:nvPr/>
        </p:nvSpPr>
        <p:spPr>
          <a:xfrm>
            <a:off x="4616980" y="4534523"/>
            <a:ext cx="2503006" cy="2540536"/>
          </a:xfrm>
          <a:prstGeom prst="line">
            <a:avLst/>
          </a:prstGeom>
          <a:ln w="76200">
            <a:solidFill/>
            <a:miter lim="400000"/>
          </a:ln>
        </p:spPr>
        <p:txBody>
          <a:bodyPr lIns="0" tIns="0" rIns="0" bIns="0" anchor="ctr"/>
          <a:lstStyle/>
          <a:p>
            <a:pPr lvl="0"/>
            <a:endParaRPr/>
          </a:p>
        </p:txBody>
      </p:sp>
      <p:sp>
        <p:nvSpPr>
          <p:cNvPr id="1262" name="Shape 1262"/>
          <p:cNvSpPr/>
          <p:nvPr/>
        </p:nvSpPr>
        <p:spPr>
          <a:xfrm>
            <a:off x="5894901" y="4534523"/>
            <a:ext cx="1868478" cy="1896494"/>
          </a:xfrm>
          <a:prstGeom prst="line">
            <a:avLst/>
          </a:prstGeom>
          <a:ln w="76200">
            <a:solidFill/>
            <a:miter lim="400000"/>
          </a:ln>
        </p:spPr>
        <p:txBody>
          <a:bodyPr lIns="0" tIns="0" rIns="0" bIns="0" anchor="ctr"/>
          <a:lstStyle/>
          <a:p>
            <a:pPr lvl="0"/>
            <a:endParaRPr/>
          </a:p>
        </p:txBody>
      </p:sp>
      <p:sp>
        <p:nvSpPr>
          <p:cNvPr id="1263" name="Shape 1263"/>
          <p:cNvSpPr/>
          <p:nvPr/>
        </p:nvSpPr>
        <p:spPr>
          <a:xfrm>
            <a:off x="7270500" y="4534523"/>
            <a:ext cx="1172169" cy="1189744"/>
          </a:xfrm>
          <a:prstGeom prst="line">
            <a:avLst/>
          </a:prstGeom>
          <a:ln w="76200">
            <a:solidFill/>
            <a:miter lim="400000"/>
          </a:ln>
        </p:spPr>
        <p:txBody>
          <a:bodyPr lIns="0" tIns="0" rIns="0" bIns="0" anchor="ctr"/>
          <a:lstStyle/>
          <a:p>
            <a:pPr lvl="0"/>
            <a:endParaRPr/>
          </a:p>
        </p:txBody>
      </p:sp>
      <p:pic>
        <p:nvPicPr>
          <p:cNvPr id="1264" name="E-coli.png"/>
          <p:cNvPicPr/>
          <p:nvPr/>
        </p:nvPicPr>
        <p:blipFill>
          <a:blip r:embed="rId3">
            <a:extLst/>
          </a:blip>
          <a:stretch>
            <a:fillRect/>
          </a:stretch>
        </p:blipFill>
        <p:spPr>
          <a:xfrm>
            <a:off x="2857500" y="3708400"/>
            <a:ext cx="673100" cy="673100"/>
          </a:xfrm>
          <a:prstGeom prst="rect">
            <a:avLst/>
          </a:prstGeom>
          <a:ln w="12700">
            <a:miter lim="400000"/>
          </a:ln>
        </p:spPr>
      </p:pic>
      <p:pic>
        <p:nvPicPr>
          <p:cNvPr id="1265" name="Lamprey_C.png"/>
          <p:cNvPicPr/>
          <p:nvPr/>
        </p:nvPicPr>
        <p:blipFill>
          <a:blip r:embed="rId4">
            <a:extLst/>
          </a:blip>
          <a:stretch>
            <a:fillRect/>
          </a:stretch>
        </p:blipFill>
        <p:spPr>
          <a:xfrm>
            <a:off x="4140200" y="3213100"/>
            <a:ext cx="1016000" cy="1016000"/>
          </a:xfrm>
          <a:prstGeom prst="rect">
            <a:avLst/>
          </a:prstGeom>
          <a:ln w="12700">
            <a:miter lim="400000"/>
          </a:ln>
        </p:spPr>
      </p:pic>
      <p:pic>
        <p:nvPicPr>
          <p:cNvPr id="1266" name="darwin.png"/>
          <p:cNvPicPr/>
          <p:nvPr/>
        </p:nvPicPr>
        <p:blipFill>
          <a:blip r:embed="rId5">
            <a:extLst/>
          </a:blip>
          <a:stretch>
            <a:fillRect/>
          </a:stretch>
        </p:blipFill>
        <p:spPr>
          <a:xfrm>
            <a:off x="9118600" y="3365500"/>
            <a:ext cx="1016000" cy="1016000"/>
          </a:xfrm>
          <a:prstGeom prst="rect">
            <a:avLst/>
          </a:prstGeom>
          <a:ln w="12700">
            <a:miter lim="400000"/>
          </a:ln>
        </p:spPr>
      </p:pic>
      <p:pic>
        <p:nvPicPr>
          <p:cNvPr id="1267" name="newt.png"/>
          <p:cNvPicPr/>
          <p:nvPr/>
        </p:nvPicPr>
        <p:blipFill>
          <a:blip r:embed="rId6">
            <a:extLst/>
          </a:blip>
          <a:stretch>
            <a:fillRect/>
          </a:stretch>
        </p:blipFill>
        <p:spPr>
          <a:xfrm>
            <a:off x="6858000" y="3213100"/>
            <a:ext cx="1016000" cy="1016000"/>
          </a:xfrm>
          <a:prstGeom prst="rect">
            <a:avLst/>
          </a:prstGeom>
          <a:ln w="12700">
            <a:miter lim="400000"/>
          </a:ln>
        </p:spPr>
      </p:pic>
      <p:pic>
        <p:nvPicPr>
          <p:cNvPr id="1268" name="paddlefish.png"/>
          <p:cNvPicPr/>
          <p:nvPr/>
        </p:nvPicPr>
        <p:blipFill>
          <a:blip r:embed="rId7">
            <a:extLst/>
          </a:blip>
          <a:stretch>
            <a:fillRect/>
          </a:stretch>
        </p:blipFill>
        <p:spPr>
          <a:xfrm>
            <a:off x="5346700" y="3213100"/>
            <a:ext cx="1016000" cy="1016000"/>
          </a:xfrm>
          <a:prstGeom prst="rect">
            <a:avLst/>
          </a:prstGeom>
          <a:ln w="12700">
            <a:miter lim="400000"/>
          </a:ln>
        </p:spPr>
      </p:pic>
      <p:sp>
        <p:nvSpPr>
          <p:cNvPr id="1269" name="Shape 1269"/>
          <p:cNvSpPr/>
          <p:nvPr/>
        </p:nvSpPr>
        <p:spPr>
          <a:xfrm>
            <a:off x="114453" y="9290050"/>
            <a:ext cx="1934084" cy="533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solidFill>
                  <a:srgbClr val="212121"/>
                </a:solidFill>
                <a:latin typeface="+mn-lt"/>
                <a:ea typeface="+mn-ea"/>
                <a:cs typeface="+mn-cs"/>
                <a:sym typeface="Optima"/>
              </a:defRPr>
            </a:lvl1pPr>
          </a:lstStyle>
          <a:p>
            <a:pPr lvl="0">
              <a:defRPr sz="1800">
                <a:solidFill>
                  <a:srgbClr val="000000"/>
                </a:solidFill>
              </a:defRPr>
            </a:pPr>
            <a:r>
              <a:rPr sz="1400">
                <a:solidFill>
                  <a:srgbClr val="212121"/>
                </a:solidFill>
              </a:rPr>
              <a:t>Icons ©Wellcome Trust</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iterate>
                                    <p:tmAbs val="0"/>
                                  </p:iterate>
                                  <p:childTnLst>
                                    <p:animEffect transition="out" filter="fade">
                                      <p:cBhvr>
                                        <p:cTn id="6" dur="1000" fill="hold"/>
                                        <p:tgtEl>
                                          <p:spTgt spid="1264"/>
                                        </p:tgtEl>
                                      </p:cBhvr>
                                    </p:animEffect>
                                    <p:set>
                                      <p:cBhvr>
                                        <p:cTn id="7" fill="hold">
                                          <p:stCondLst>
                                            <p:cond delay="999"/>
                                          </p:stCondLst>
                                        </p:cTn>
                                        <p:tgtEl>
                                          <p:spTgt spid="1264"/>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2" nodeType="afterEffect">
                                  <p:stCondLst>
                                    <p:cond delay="0"/>
                                  </p:stCondLst>
                                  <p:iterate>
                                    <p:tmAbs val="0"/>
                                  </p:iterate>
                                  <p:childTnLst>
                                    <p:animEffect transition="out" filter="fade">
                                      <p:cBhvr>
                                        <p:cTn id="10" dur="1000" fill="hold"/>
                                        <p:tgtEl>
                                          <p:spTgt spid="1265"/>
                                        </p:tgtEl>
                                      </p:cBhvr>
                                    </p:animEffect>
                                    <p:set>
                                      <p:cBhvr>
                                        <p:cTn id="11" fill="hold">
                                          <p:stCondLst>
                                            <p:cond delay="999"/>
                                          </p:stCondLst>
                                        </p:cTn>
                                        <p:tgtEl>
                                          <p:spTgt spid="1265"/>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3" nodeType="afterEffect">
                                  <p:stCondLst>
                                    <p:cond delay="0"/>
                                  </p:stCondLst>
                                  <p:iterate>
                                    <p:tmAbs val="0"/>
                                  </p:iterate>
                                  <p:childTnLst>
                                    <p:animEffect transition="out" filter="fade">
                                      <p:cBhvr>
                                        <p:cTn id="14" dur="1000" fill="hold"/>
                                        <p:tgtEl>
                                          <p:spTgt spid="1267"/>
                                        </p:tgtEl>
                                      </p:cBhvr>
                                    </p:animEffect>
                                    <p:set>
                                      <p:cBhvr>
                                        <p:cTn id="15" fill="hold">
                                          <p:stCondLst>
                                            <p:cond delay="999"/>
                                          </p:stCondLst>
                                        </p:cTn>
                                        <p:tgtEl>
                                          <p:spTgt spid="1267"/>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4" nodeType="afterEffect">
                                  <p:stCondLst>
                                    <p:cond delay="0"/>
                                  </p:stCondLst>
                                  <p:iterate>
                                    <p:tmAbs val="0"/>
                                  </p:iterate>
                                  <p:childTnLst>
                                    <p:animEffect transition="out" filter="fade">
                                      <p:cBhvr>
                                        <p:cTn id="18" dur="1000" fill="hold"/>
                                        <p:tgtEl>
                                          <p:spTgt spid="1268"/>
                                        </p:tgtEl>
                                      </p:cBhvr>
                                    </p:animEffect>
                                    <p:set>
                                      <p:cBhvr>
                                        <p:cTn id="19" fill="hold">
                                          <p:stCondLst>
                                            <p:cond delay="999"/>
                                          </p:stCondLst>
                                        </p:cTn>
                                        <p:tgtEl>
                                          <p:spTgt spid="12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5" grpId="2" animBg="1" advAuto="0"/>
      <p:bldP spid="1267" grpId="3" animBg="1" advAuto="0"/>
      <p:bldP spid="1268" grpId="4"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Shape 1271"/>
          <p:cNvSpPr>
            <a:spLocks noGrp="1"/>
          </p:cNvSpPr>
          <p:nvPr>
            <p:ph type="title"/>
          </p:nvPr>
        </p:nvSpPr>
        <p:spPr>
          <a:prstGeom prst="rect">
            <a:avLst/>
          </a:prstGeom>
        </p:spPr>
        <p:txBody>
          <a:bodyPr/>
          <a:lstStyle/>
          <a:p>
            <a:pPr lvl="0">
              <a:defRPr sz="1800"/>
            </a:pPr>
            <a:r>
              <a:rPr sz="6400"/>
              <a:t>Advanced and primitive</a:t>
            </a:r>
          </a:p>
        </p:txBody>
      </p:sp>
      <p:sp>
        <p:nvSpPr>
          <p:cNvPr id="1272" name="Shape 1272"/>
          <p:cNvSpPr/>
          <p:nvPr/>
        </p:nvSpPr>
        <p:spPr>
          <a:xfrm flipH="1">
            <a:off x="6128293" y="4534052"/>
            <a:ext cx="3453387" cy="3505200"/>
          </a:xfrm>
          <a:prstGeom prst="line">
            <a:avLst/>
          </a:prstGeom>
          <a:ln w="76200">
            <a:solidFill/>
            <a:miter lim="400000"/>
          </a:ln>
        </p:spPr>
        <p:txBody>
          <a:bodyPr lIns="0" tIns="0" rIns="0" bIns="0" anchor="ctr"/>
          <a:lstStyle/>
          <a:p>
            <a:pPr lvl="0"/>
            <a:endParaRPr/>
          </a:p>
        </p:txBody>
      </p:sp>
      <p:sp>
        <p:nvSpPr>
          <p:cNvPr id="1273" name="Shape 1273"/>
          <p:cNvSpPr/>
          <p:nvPr/>
        </p:nvSpPr>
        <p:spPr>
          <a:xfrm>
            <a:off x="3358689" y="4537926"/>
            <a:ext cx="3134548" cy="3181545"/>
          </a:xfrm>
          <a:prstGeom prst="line">
            <a:avLst/>
          </a:prstGeom>
          <a:ln w="76200">
            <a:solidFill/>
            <a:miter lim="400000"/>
          </a:ln>
        </p:spPr>
        <p:txBody>
          <a:bodyPr lIns="0" tIns="0" rIns="0" bIns="0" anchor="ctr"/>
          <a:lstStyle/>
          <a:p>
            <a:pPr lvl="0"/>
            <a:endParaRPr/>
          </a:p>
        </p:txBody>
      </p:sp>
      <p:sp>
        <p:nvSpPr>
          <p:cNvPr id="1274" name="Shape 1274"/>
          <p:cNvSpPr/>
          <p:nvPr/>
        </p:nvSpPr>
        <p:spPr>
          <a:xfrm>
            <a:off x="4616980" y="4534523"/>
            <a:ext cx="2503006" cy="2540536"/>
          </a:xfrm>
          <a:prstGeom prst="line">
            <a:avLst/>
          </a:prstGeom>
          <a:ln w="76200">
            <a:solidFill/>
            <a:miter lim="400000"/>
          </a:ln>
        </p:spPr>
        <p:txBody>
          <a:bodyPr lIns="0" tIns="0" rIns="0" bIns="0" anchor="ctr"/>
          <a:lstStyle/>
          <a:p>
            <a:pPr lvl="0"/>
            <a:endParaRPr/>
          </a:p>
        </p:txBody>
      </p:sp>
      <p:sp>
        <p:nvSpPr>
          <p:cNvPr id="1275" name="Shape 1275"/>
          <p:cNvSpPr/>
          <p:nvPr/>
        </p:nvSpPr>
        <p:spPr>
          <a:xfrm>
            <a:off x="5894901" y="4534523"/>
            <a:ext cx="1868478" cy="1896494"/>
          </a:xfrm>
          <a:prstGeom prst="line">
            <a:avLst/>
          </a:prstGeom>
          <a:ln w="76200">
            <a:solidFill/>
            <a:miter lim="400000"/>
          </a:ln>
        </p:spPr>
        <p:txBody>
          <a:bodyPr lIns="0" tIns="0" rIns="0" bIns="0" anchor="ctr"/>
          <a:lstStyle/>
          <a:p>
            <a:pPr lvl="0"/>
            <a:endParaRPr/>
          </a:p>
        </p:txBody>
      </p:sp>
      <p:sp>
        <p:nvSpPr>
          <p:cNvPr id="1276" name="Shape 1276"/>
          <p:cNvSpPr/>
          <p:nvPr/>
        </p:nvSpPr>
        <p:spPr>
          <a:xfrm>
            <a:off x="7270500" y="4534523"/>
            <a:ext cx="1172169" cy="1189744"/>
          </a:xfrm>
          <a:prstGeom prst="line">
            <a:avLst/>
          </a:prstGeom>
          <a:ln w="76200">
            <a:solidFill/>
            <a:miter lim="400000"/>
          </a:ln>
        </p:spPr>
        <p:txBody>
          <a:bodyPr lIns="0" tIns="0" rIns="0" bIns="0" anchor="ctr"/>
          <a:lstStyle/>
          <a:p>
            <a:pPr lvl="0"/>
            <a:endParaRPr/>
          </a:p>
        </p:txBody>
      </p:sp>
      <p:pic>
        <p:nvPicPr>
          <p:cNvPr id="1277" name="darwin.png"/>
          <p:cNvPicPr/>
          <p:nvPr/>
        </p:nvPicPr>
        <p:blipFill>
          <a:blip r:embed="rId3">
            <a:extLst/>
          </a:blip>
          <a:stretch>
            <a:fillRect/>
          </a:stretch>
        </p:blipFill>
        <p:spPr>
          <a:xfrm>
            <a:off x="9118600" y="3365500"/>
            <a:ext cx="1016000" cy="1016000"/>
          </a:xfrm>
          <a:prstGeom prst="rect">
            <a:avLst/>
          </a:prstGeom>
          <a:ln w="12700">
            <a:miter lim="400000"/>
          </a:ln>
        </p:spPr>
      </p:pic>
      <p:sp>
        <p:nvSpPr>
          <p:cNvPr id="1278" name="Shape 1278"/>
          <p:cNvSpPr/>
          <p:nvPr/>
        </p:nvSpPr>
        <p:spPr>
          <a:xfrm>
            <a:off x="114453" y="9290050"/>
            <a:ext cx="1934084" cy="533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solidFill>
                  <a:srgbClr val="212121"/>
                </a:solidFill>
                <a:latin typeface="+mn-lt"/>
                <a:ea typeface="+mn-ea"/>
                <a:cs typeface="+mn-cs"/>
                <a:sym typeface="Optima"/>
              </a:defRPr>
            </a:lvl1pPr>
          </a:lstStyle>
          <a:p>
            <a:pPr lvl="0">
              <a:defRPr sz="1800">
                <a:solidFill>
                  <a:srgbClr val="000000"/>
                </a:solidFill>
              </a:defRPr>
            </a:pPr>
            <a:r>
              <a:rPr sz="1400">
                <a:solidFill>
                  <a:srgbClr val="212121"/>
                </a:solidFill>
              </a:rPr>
              <a:t>Icons ©Wellcome Trust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 name="Shape 1280"/>
          <p:cNvSpPr>
            <a:spLocks noGrp="1"/>
          </p:cNvSpPr>
          <p:nvPr>
            <p:ph type="title"/>
          </p:nvPr>
        </p:nvSpPr>
        <p:spPr>
          <a:prstGeom prst="rect">
            <a:avLst/>
          </a:prstGeom>
        </p:spPr>
        <p:txBody>
          <a:bodyPr/>
          <a:lstStyle/>
          <a:p>
            <a:pPr lvl="0">
              <a:defRPr sz="1800"/>
            </a:pPr>
            <a:r>
              <a:rPr sz="6400"/>
              <a:t>Advanced and primitive</a:t>
            </a:r>
          </a:p>
        </p:txBody>
      </p:sp>
      <p:sp>
        <p:nvSpPr>
          <p:cNvPr id="1281" name="Shape 1281"/>
          <p:cNvSpPr/>
          <p:nvPr/>
        </p:nvSpPr>
        <p:spPr>
          <a:xfrm flipH="1">
            <a:off x="6128293" y="4534052"/>
            <a:ext cx="3453387" cy="3505200"/>
          </a:xfrm>
          <a:prstGeom prst="line">
            <a:avLst/>
          </a:prstGeom>
          <a:ln w="76200">
            <a:solidFill/>
            <a:miter lim="400000"/>
          </a:ln>
        </p:spPr>
        <p:txBody>
          <a:bodyPr lIns="0" tIns="0" rIns="0" bIns="0" anchor="ctr"/>
          <a:lstStyle/>
          <a:p>
            <a:pPr lvl="0"/>
            <a:endParaRPr/>
          </a:p>
        </p:txBody>
      </p:sp>
      <p:sp>
        <p:nvSpPr>
          <p:cNvPr id="1282" name="Shape 1282"/>
          <p:cNvSpPr/>
          <p:nvPr/>
        </p:nvSpPr>
        <p:spPr>
          <a:xfrm>
            <a:off x="3358689" y="4537926"/>
            <a:ext cx="3134548" cy="3181545"/>
          </a:xfrm>
          <a:prstGeom prst="line">
            <a:avLst/>
          </a:prstGeom>
          <a:ln w="76200">
            <a:solidFill/>
            <a:miter lim="400000"/>
          </a:ln>
        </p:spPr>
        <p:txBody>
          <a:bodyPr lIns="0" tIns="0" rIns="0" bIns="0" anchor="ctr"/>
          <a:lstStyle/>
          <a:p>
            <a:pPr lvl="0"/>
            <a:endParaRPr/>
          </a:p>
        </p:txBody>
      </p:sp>
      <p:sp>
        <p:nvSpPr>
          <p:cNvPr id="1283" name="Shape 1283"/>
          <p:cNvSpPr/>
          <p:nvPr/>
        </p:nvSpPr>
        <p:spPr>
          <a:xfrm>
            <a:off x="4616980" y="4534523"/>
            <a:ext cx="2503006" cy="2540536"/>
          </a:xfrm>
          <a:prstGeom prst="line">
            <a:avLst/>
          </a:prstGeom>
          <a:ln w="76200">
            <a:solidFill/>
            <a:miter lim="400000"/>
          </a:ln>
        </p:spPr>
        <p:txBody>
          <a:bodyPr lIns="0" tIns="0" rIns="0" bIns="0" anchor="ctr"/>
          <a:lstStyle/>
          <a:p>
            <a:pPr lvl="0"/>
            <a:endParaRPr/>
          </a:p>
        </p:txBody>
      </p:sp>
      <p:sp>
        <p:nvSpPr>
          <p:cNvPr id="1284" name="Shape 1284"/>
          <p:cNvSpPr/>
          <p:nvPr/>
        </p:nvSpPr>
        <p:spPr>
          <a:xfrm>
            <a:off x="5894901" y="4534523"/>
            <a:ext cx="1868478" cy="1896494"/>
          </a:xfrm>
          <a:prstGeom prst="line">
            <a:avLst/>
          </a:prstGeom>
          <a:ln w="76200">
            <a:solidFill/>
            <a:miter lim="400000"/>
          </a:ln>
        </p:spPr>
        <p:txBody>
          <a:bodyPr lIns="0" tIns="0" rIns="0" bIns="0" anchor="ctr"/>
          <a:lstStyle/>
          <a:p>
            <a:pPr lvl="0"/>
            <a:endParaRPr/>
          </a:p>
        </p:txBody>
      </p:sp>
      <p:sp>
        <p:nvSpPr>
          <p:cNvPr id="1285" name="Shape 1285"/>
          <p:cNvSpPr/>
          <p:nvPr/>
        </p:nvSpPr>
        <p:spPr>
          <a:xfrm>
            <a:off x="7270500" y="4534523"/>
            <a:ext cx="1172169" cy="1189744"/>
          </a:xfrm>
          <a:prstGeom prst="line">
            <a:avLst/>
          </a:prstGeom>
          <a:ln w="76200">
            <a:solidFill/>
            <a:miter lim="400000"/>
          </a:ln>
        </p:spPr>
        <p:txBody>
          <a:bodyPr lIns="0" tIns="0" rIns="0" bIns="0" anchor="ctr"/>
          <a:lstStyle/>
          <a:p>
            <a:pPr lvl="0"/>
            <a:endParaRPr/>
          </a:p>
        </p:txBody>
      </p:sp>
      <p:sp>
        <p:nvSpPr>
          <p:cNvPr id="1286" name="Shape 1286"/>
          <p:cNvSpPr/>
          <p:nvPr/>
        </p:nvSpPr>
        <p:spPr>
          <a:xfrm>
            <a:off x="114453" y="9290050"/>
            <a:ext cx="1934084" cy="533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solidFill>
                  <a:srgbClr val="212121"/>
                </a:solidFill>
                <a:latin typeface="+mn-lt"/>
                <a:ea typeface="+mn-ea"/>
                <a:cs typeface="+mn-cs"/>
                <a:sym typeface="Optima"/>
              </a:defRPr>
            </a:lvl1pPr>
          </a:lstStyle>
          <a:p>
            <a:pPr lvl="0">
              <a:defRPr sz="1800">
                <a:solidFill>
                  <a:srgbClr val="000000"/>
                </a:solidFill>
              </a:defRPr>
            </a:pPr>
            <a:r>
              <a:rPr sz="1400">
                <a:solidFill>
                  <a:srgbClr val="212121"/>
                </a:solidFill>
              </a:rPr>
              <a:t>Icons ©Wellcome Trust</a:t>
            </a:r>
          </a:p>
        </p:txBody>
      </p:sp>
      <p:pic>
        <p:nvPicPr>
          <p:cNvPr id="1287" name="peacock-butterfly.png"/>
          <p:cNvPicPr/>
          <p:nvPr/>
        </p:nvPicPr>
        <p:blipFill>
          <a:blip r:embed="rId3">
            <a:extLst/>
          </a:blip>
          <a:stretch>
            <a:fillRect/>
          </a:stretch>
        </p:blipFill>
        <p:spPr>
          <a:xfrm>
            <a:off x="6769100" y="3365500"/>
            <a:ext cx="1016000" cy="1016000"/>
          </a:xfrm>
          <a:prstGeom prst="rect">
            <a:avLst/>
          </a:prstGeom>
          <a:ln w="12700">
            <a:miter lim="400000"/>
          </a:ln>
        </p:spPr>
      </p:pic>
      <p:pic>
        <p:nvPicPr>
          <p:cNvPr id="1288" name="A-glomerid-millipede.png"/>
          <p:cNvPicPr/>
          <p:nvPr/>
        </p:nvPicPr>
        <p:blipFill>
          <a:blip r:embed="rId4">
            <a:extLst/>
          </a:blip>
          <a:stretch>
            <a:fillRect/>
          </a:stretch>
        </p:blipFill>
        <p:spPr>
          <a:xfrm>
            <a:off x="4076700" y="3365500"/>
            <a:ext cx="1016000" cy="1016000"/>
          </a:xfrm>
          <a:prstGeom prst="rect">
            <a:avLst/>
          </a:prstGeom>
          <a:ln w="12700">
            <a:miter lim="400000"/>
          </a:ln>
        </p:spPr>
      </p:pic>
      <p:pic>
        <p:nvPicPr>
          <p:cNvPr id="1289" name="dragonflat.png"/>
          <p:cNvPicPr/>
          <p:nvPr/>
        </p:nvPicPr>
        <p:blipFill>
          <a:blip r:embed="rId5">
            <a:extLst/>
          </a:blip>
          <a:stretch>
            <a:fillRect/>
          </a:stretch>
        </p:blipFill>
        <p:spPr>
          <a:xfrm>
            <a:off x="5359400" y="3365500"/>
            <a:ext cx="1016000" cy="1016000"/>
          </a:xfrm>
          <a:prstGeom prst="rect">
            <a:avLst/>
          </a:prstGeom>
          <a:ln w="12700">
            <a:miter lim="400000"/>
          </a:ln>
        </p:spPr>
      </p:pic>
      <p:pic>
        <p:nvPicPr>
          <p:cNvPr id="1290" name="cockroach.png"/>
          <p:cNvPicPr/>
          <p:nvPr/>
        </p:nvPicPr>
        <p:blipFill>
          <a:blip r:embed="rId6">
            <a:extLst/>
          </a:blip>
          <a:stretch>
            <a:fillRect/>
          </a:stretch>
        </p:blipFill>
        <p:spPr>
          <a:xfrm>
            <a:off x="9105900" y="3365500"/>
            <a:ext cx="1016000" cy="1016000"/>
          </a:xfrm>
          <a:prstGeom prst="rect">
            <a:avLst/>
          </a:prstGeom>
          <a:ln w="12700">
            <a:miter lim="400000"/>
          </a:ln>
        </p:spPr>
      </p:pic>
      <p:pic>
        <p:nvPicPr>
          <p:cNvPr id="1291" name="darwin.png"/>
          <p:cNvPicPr/>
          <p:nvPr/>
        </p:nvPicPr>
        <p:blipFill>
          <a:blip r:embed="rId7">
            <a:extLst/>
          </a:blip>
          <a:stretch>
            <a:fillRect/>
          </a:stretch>
        </p:blipFill>
        <p:spPr>
          <a:xfrm>
            <a:off x="2819400" y="3365500"/>
            <a:ext cx="1016000" cy="1016000"/>
          </a:xfrm>
          <a:prstGeom prst="rect">
            <a:avLst/>
          </a:prstGeom>
          <a:ln w="12700">
            <a:miter lim="400000"/>
          </a:ln>
        </p:spPr>
      </p:pic>
      <p:grpSp>
        <p:nvGrpSpPr>
          <p:cNvPr id="1302" name="Group 1302"/>
          <p:cNvGrpSpPr/>
          <p:nvPr/>
        </p:nvGrpSpPr>
        <p:grpSpPr>
          <a:xfrm>
            <a:off x="0" y="6843242"/>
            <a:ext cx="3606803" cy="2392019"/>
            <a:chOff x="0" y="0"/>
            <a:chExt cx="3606802" cy="2392018"/>
          </a:xfrm>
        </p:grpSpPr>
        <p:sp>
          <p:nvSpPr>
            <p:cNvPr id="1292" name="Shape 1292"/>
            <p:cNvSpPr/>
            <p:nvPr/>
          </p:nvSpPr>
          <p:spPr>
            <a:xfrm flipH="1">
              <a:off x="1621126" y="654713"/>
              <a:ext cx="1711628" cy="1737306"/>
            </a:xfrm>
            <a:prstGeom prst="line">
              <a:avLst/>
            </a:prstGeom>
            <a:noFill/>
            <a:ln w="76200" cap="flat">
              <a:solidFill>
                <a:srgbClr val="000000"/>
              </a:solidFill>
              <a:prstDash val="solid"/>
              <a:miter lim="400000"/>
            </a:ln>
            <a:effectLst/>
          </p:spPr>
          <p:txBody>
            <a:bodyPr wrap="square" lIns="0" tIns="0" rIns="0" bIns="0" numCol="1" anchor="ctr">
              <a:noAutofit/>
            </a:bodyPr>
            <a:lstStyle/>
            <a:p>
              <a:pPr lvl="0"/>
              <a:endParaRPr/>
            </a:p>
          </p:txBody>
        </p:sp>
        <p:sp>
          <p:nvSpPr>
            <p:cNvPr id="1293" name="Shape 1293"/>
            <p:cNvSpPr/>
            <p:nvPr/>
          </p:nvSpPr>
          <p:spPr>
            <a:xfrm>
              <a:off x="248408" y="656633"/>
              <a:ext cx="1553597" cy="1576891"/>
            </a:xfrm>
            <a:prstGeom prst="line">
              <a:avLst/>
            </a:prstGeom>
            <a:noFill/>
            <a:ln w="76200" cap="flat">
              <a:solidFill>
                <a:srgbClr val="000000"/>
              </a:solidFill>
              <a:prstDash val="solid"/>
              <a:miter lim="400000"/>
            </a:ln>
            <a:effectLst/>
          </p:spPr>
          <p:txBody>
            <a:bodyPr wrap="square" lIns="0" tIns="0" rIns="0" bIns="0" numCol="1" anchor="ctr">
              <a:noAutofit/>
            </a:bodyPr>
            <a:lstStyle/>
            <a:p>
              <a:pPr lvl="0"/>
              <a:endParaRPr/>
            </a:p>
          </p:txBody>
        </p:sp>
        <p:sp>
          <p:nvSpPr>
            <p:cNvPr id="1294" name="Shape 1294"/>
            <p:cNvSpPr/>
            <p:nvPr/>
          </p:nvSpPr>
          <p:spPr>
            <a:xfrm>
              <a:off x="872064" y="654947"/>
              <a:ext cx="1240584" cy="1259184"/>
            </a:xfrm>
            <a:prstGeom prst="line">
              <a:avLst/>
            </a:prstGeom>
            <a:noFill/>
            <a:ln w="76200" cap="flat">
              <a:solidFill>
                <a:srgbClr val="000000"/>
              </a:solidFill>
              <a:prstDash val="solid"/>
              <a:miter lim="400000"/>
            </a:ln>
            <a:effectLst/>
          </p:spPr>
          <p:txBody>
            <a:bodyPr wrap="square" lIns="0" tIns="0" rIns="0" bIns="0" numCol="1" anchor="ctr">
              <a:noAutofit/>
            </a:bodyPr>
            <a:lstStyle/>
            <a:p>
              <a:pPr lvl="0"/>
              <a:endParaRPr/>
            </a:p>
          </p:txBody>
        </p:sp>
        <p:sp>
          <p:nvSpPr>
            <p:cNvPr id="1295" name="Shape 1295"/>
            <p:cNvSpPr/>
            <p:nvPr/>
          </p:nvSpPr>
          <p:spPr>
            <a:xfrm>
              <a:off x="1505448" y="654947"/>
              <a:ext cx="926087" cy="939973"/>
            </a:xfrm>
            <a:prstGeom prst="line">
              <a:avLst/>
            </a:prstGeom>
            <a:noFill/>
            <a:ln w="76200" cap="flat">
              <a:solidFill>
                <a:srgbClr val="000000"/>
              </a:solidFill>
              <a:prstDash val="solid"/>
              <a:miter lim="400000"/>
            </a:ln>
            <a:effectLst/>
          </p:spPr>
          <p:txBody>
            <a:bodyPr wrap="square" lIns="0" tIns="0" rIns="0" bIns="0" numCol="1" anchor="ctr">
              <a:noAutofit/>
            </a:bodyPr>
            <a:lstStyle/>
            <a:p>
              <a:pPr lvl="0"/>
              <a:endParaRPr/>
            </a:p>
          </p:txBody>
        </p:sp>
        <p:sp>
          <p:nvSpPr>
            <p:cNvPr id="1296" name="Shape 1296"/>
            <p:cNvSpPr/>
            <p:nvPr/>
          </p:nvSpPr>
          <p:spPr>
            <a:xfrm>
              <a:off x="2187245" y="654947"/>
              <a:ext cx="580971" cy="589682"/>
            </a:xfrm>
            <a:prstGeom prst="line">
              <a:avLst/>
            </a:prstGeom>
            <a:noFill/>
            <a:ln w="76200" cap="flat">
              <a:solidFill>
                <a:srgbClr val="000000"/>
              </a:solidFill>
              <a:prstDash val="solid"/>
              <a:miter lim="400000"/>
            </a:ln>
            <a:effectLst/>
          </p:spPr>
          <p:txBody>
            <a:bodyPr wrap="square" lIns="0" tIns="0" rIns="0" bIns="0" numCol="1" anchor="ctr">
              <a:noAutofit/>
            </a:bodyPr>
            <a:lstStyle/>
            <a:p>
              <a:pPr lvl="0"/>
              <a:endParaRPr/>
            </a:p>
          </p:txBody>
        </p:sp>
        <p:pic>
          <p:nvPicPr>
            <p:cNvPr id="1297" name="E-coli.png"/>
            <p:cNvPicPr/>
            <p:nvPr/>
          </p:nvPicPr>
          <p:blipFill>
            <a:blip r:embed="rId8">
              <a:extLst/>
            </a:blip>
            <a:stretch>
              <a:fillRect/>
            </a:stretch>
          </p:blipFill>
          <p:spPr>
            <a:xfrm>
              <a:off x="0" y="245488"/>
              <a:ext cx="330201" cy="330201"/>
            </a:xfrm>
            <a:prstGeom prst="rect">
              <a:avLst/>
            </a:prstGeom>
            <a:ln w="12700" cap="flat">
              <a:noFill/>
              <a:miter lim="400000"/>
            </a:ln>
            <a:effectLst/>
          </p:spPr>
        </p:pic>
        <p:pic>
          <p:nvPicPr>
            <p:cNvPr id="1298" name="Lamprey_C.png"/>
            <p:cNvPicPr/>
            <p:nvPr/>
          </p:nvPicPr>
          <p:blipFill>
            <a:blip r:embed="rId9">
              <a:extLst/>
            </a:blip>
            <a:stretch>
              <a:fillRect/>
            </a:stretch>
          </p:blipFill>
          <p:spPr>
            <a:xfrm>
              <a:off x="635753" y="0"/>
              <a:ext cx="503571" cy="503570"/>
            </a:xfrm>
            <a:prstGeom prst="rect">
              <a:avLst/>
            </a:prstGeom>
            <a:ln w="12700" cap="flat">
              <a:noFill/>
              <a:miter lim="400000"/>
            </a:ln>
            <a:effectLst/>
          </p:spPr>
        </p:pic>
        <p:pic>
          <p:nvPicPr>
            <p:cNvPr id="1299" name="darwin.png"/>
            <p:cNvPicPr/>
            <p:nvPr/>
          </p:nvPicPr>
          <p:blipFill>
            <a:blip r:embed="rId7">
              <a:extLst/>
            </a:blip>
            <a:stretch>
              <a:fillRect/>
            </a:stretch>
          </p:blipFill>
          <p:spPr>
            <a:xfrm>
              <a:off x="3103232" y="75535"/>
              <a:ext cx="503571" cy="503570"/>
            </a:xfrm>
            <a:prstGeom prst="rect">
              <a:avLst/>
            </a:prstGeom>
            <a:ln w="12700" cap="flat">
              <a:noFill/>
              <a:miter lim="400000"/>
            </a:ln>
            <a:effectLst/>
          </p:spPr>
        </p:pic>
        <p:pic>
          <p:nvPicPr>
            <p:cNvPr id="1300" name="newt.png"/>
            <p:cNvPicPr/>
            <p:nvPr/>
          </p:nvPicPr>
          <p:blipFill>
            <a:blip r:embed="rId10">
              <a:extLst/>
            </a:blip>
            <a:stretch>
              <a:fillRect/>
            </a:stretch>
          </p:blipFill>
          <p:spPr>
            <a:xfrm>
              <a:off x="1982797" y="0"/>
              <a:ext cx="503571" cy="503570"/>
            </a:xfrm>
            <a:prstGeom prst="rect">
              <a:avLst/>
            </a:prstGeom>
            <a:ln w="12700" cap="flat">
              <a:noFill/>
              <a:miter lim="400000"/>
            </a:ln>
            <a:effectLst/>
          </p:spPr>
        </p:pic>
        <p:pic>
          <p:nvPicPr>
            <p:cNvPr id="1301" name="paddlefish.png"/>
            <p:cNvPicPr/>
            <p:nvPr/>
          </p:nvPicPr>
          <p:blipFill>
            <a:blip r:embed="rId11">
              <a:extLst/>
            </a:blip>
            <a:stretch>
              <a:fillRect/>
            </a:stretch>
          </p:blipFill>
          <p:spPr>
            <a:xfrm>
              <a:off x="1233738" y="0"/>
              <a:ext cx="503571" cy="503570"/>
            </a:xfrm>
            <a:prstGeom prst="rect">
              <a:avLst/>
            </a:prstGeom>
            <a:ln w="12700" cap="flat">
              <a:noFill/>
              <a:miter lim="400000"/>
            </a:ln>
            <a:effectLst/>
          </p:spPr>
        </p:pic>
      </p:gr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288"/>
                                        </p:tgtEl>
                                        <p:attrNameLst>
                                          <p:attrName>style.visibility</p:attrName>
                                        </p:attrNameLst>
                                      </p:cBhvr>
                                      <p:to>
                                        <p:strVal val="visible"/>
                                      </p:to>
                                    </p:set>
                                    <p:animEffect transition="in" filter="fade">
                                      <p:cBhvr>
                                        <p:cTn id="7" dur="1000"/>
                                        <p:tgtEl>
                                          <p:spTgt spid="1288"/>
                                        </p:tgtEl>
                                      </p:cBhvr>
                                    </p:animEffect>
                                  </p:childTnLst>
                                </p:cTn>
                              </p:par>
                            </p:childTnLst>
                          </p:cTn>
                        </p:par>
                        <p:par>
                          <p:cTn id="8" fill="hold">
                            <p:stCondLst>
                              <p:cond delay="1000"/>
                            </p:stCondLst>
                            <p:childTnLst>
                              <p:par>
                                <p:cTn id="9" presetID="10" presetClass="entr" presetSubtype="0" fill="hold" grpId="2" nodeType="afterEffect">
                                  <p:stCondLst>
                                    <p:cond delay="0"/>
                                  </p:stCondLst>
                                  <p:iterate>
                                    <p:tmAbs val="0"/>
                                  </p:iterate>
                                  <p:childTnLst>
                                    <p:set>
                                      <p:cBhvr>
                                        <p:cTn id="10" fill="hold"/>
                                        <p:tgtEl>
                                          <p:spTgt spid="1289"/>
                                        </p:tgtEl>
                                        <p:attrNameLst>
                                          <p:attrName>style.visibility</p:attrName>
                                        </p:attrNameLst>
                                      </p:cBhvr>
                                      <p:to>
                                        <p:strVal val="visible"/>
                                      </p:to>
                                    </p:set>
                                    <p:animEffect transition="in" filter="fade">
                                      <p:cBhvr>
                                        <p:cTn id="11" dur="1000"/>
                                        <p:tgtEl>
                                          <p:spTgt spid="1289"/>
                                        </p:tgtEl>
                                      </p:cBhvr>
                                    </p:animEffect>
                                  </p:childTnLst>
                                </p:cTn>
                              </p:par>
                            </p:childTnLst>
                          </p:cTn>
                        </p:par>
                        <p:par>
                          <p:cTn id="12" fill="hold">
                            <p:stCondLst>
                              <p:cond delay="2000"/>
                            </p:stCondLst>
                            <p:childTnLst>
                              <p:par>
                                <p:cTn id="13" presetID="10" presetClass="entr" presetSubtype="0" fill="hold" grpId="3" nodeType="afterEffect">
                                  <p:stCondLst>
                                    <p:cond delay="0"/>
                                  </p:stCondLst>
                                  <p:iterate>
                                    <p:tmAbs val="0"/>
                                  </p:iterate>
                                  <p:childTnLst>
                                    <p:set>
                                      <p:cBhvr>
                                        <p:cTn id="14" fill="hold"/>
                                        <p:tgtEl>
                                          <p:spTgt spid="1287"/>
                                        </p:tgtEl>
                                        <p:attrNameLst>
                                          <p:attrName>style.visibility</p:attrName>
                                        </p:attrNameLst>
                                      </p:cBhvr>
                                      <p:to>
                                        <p:strVal val="visible"/>
                                      </p:to>
                                    </p:set>
                                    <p:animEffect transition="in" filter="fade">
                                      <p:cBhvr>
                                        <p:cTn id="15" dur="1000"/>
                                        <p:tgtEl>
                                          <p:spTgt spid="1287"/>
                                        </p:tgtEl>
                                      </p:cBhvr>
                                    </p:animEffect>
                                  </p:childTnLst>
                                </p:cTn>
                              </p:par>
                            </p:childTnLst>
                          </p:cTn>
                        </p:par>
                        <p:par>
                          <p:cTn id="16" fill="hold">
                            <p:stCondLst>
                              <p:cond delay="3000"/>
                            </p:stCondLst>
                            <p:childTnLst>
                              <p:par>
                                <p:cTn id="17" presetID="10" presetClass="entr" presetSubtype="0" fill="hold" grpId="4" nodeType="afterEffect">
                                  <p:stCondLst>
                                    <p:cond delay="0"/>
                                  </p:stCondLst>
                                  <p:iterate>
                                    <p:tmAbs val="0"/>
                                  </p:iterate>
                                  <p:childTnLst>
                                    <p:set>
                                      <p:cBhvr>
                                        <p:cTn id="18" fill="hold"/>
                                        <p:tgtEl>
                                          <p:spTgt spid="1290"/>
                                        </p:tgtEl>
                                        <p:attrNameLst>
                                          <p:attrName>style.visibility</p:attrName>
                                        </p:attrNameLst>
                                      </p:cBhvr>
                                      <p:to>
                                        <p:strVal val="visible"/>
                                      </p:to>
                                    </p:set>
                                    <p:animEffect transition="in" filter="fade">
                                      <p:cBhvr>
                                        <p:cTn id="19" dur="1000"/>
                                        <p:tgtEl>
                                          <p:spTgt spid="129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5" nodeType="clickEffect">
                                  <p:stCondLst>
                                    <p:cond delay="0"/>
                                  </p:stCondLst>
                                  <p:iterate>
                                    <p:tmAbs val="0"/>
                                  </p:iterate>
                                  <p:childTnLst>
                                    <p:set>
                                      <p:cBhvr>
                                        <p:cTn id="23" fill="hold"/>
                                        <p:tgtEl>
                                          <p:spTgt spid="1302"/>
                                        </p:tgtEl>
                                        <p:attrNameLst>
                                          <p:attrName>style.visibility</p:attrName>
                                        </p:attrNameLst>
                                      </p:cBhvr>
                                      <p:to>
                                        <p:strVal val="visible"/>
                                      </p:to>
                                    </p:set>
                                    <p:anim calcmode="lin" valueType="num">
                                      <p:cBhvr>
                                        <p:cTn id="24" dur="80" fill="hold"/>
                                        <p:tgtEl>
                                          <p:spTgt spid="1302"/>
                                        </p:tgtEl>
                                        <p:attrNameLst>
                                          <p:attrName>ppt_x</p:attrName>
                                        </p:attrNameLst>
                                      </p:cBhvr>
                                      <p:tavLst>
                                        <p:tav tm="0">
                                          <p:val>
                                            <p:strVal val="#ppt_x"/>
                                          </p:val>
                                        </p:tav>
                                        <p:tav tm="100000">
                                          <p:val>
                                            <p:strVal val="#ppt_x"/>
                                          </p:val>
                                        </p:tav>
                                      </p:tavLst>
                                    </p:anim>
                                    <p:anim calcmode="lin" valueType="num">
                                      <p:cBhvr>
                                        <p:cTn id="25" dur="80" fill="hold"/>
                                        <p:tgtEl>
                                          <p:spTgt spid="13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 grpId="3" animBg="1" advAuto="0"/>
      <p:bldP spid="1288" grpId="1" animBg="1" advAuto="0"/>
      <p:bldP spid="1289" grpId="2" animBg="1" advAuto="0"/>
      <p:bldP spid="1290" grpId="4" animBg="1" advAuto="0"/>
      <p:bldP spid="1302" grpId="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5729" y="254000"/>
            <a:ext cx="11870849" cy="2438400"/>
          </a:xfrm>
        </p:spPr>
        <p:txBody>
          <a:bodyPr/>
          <a:lstStyle/>
          <a:p>
            <a:r>
              <a:rPr lang="en-US" sz="6000" dirty="0" smtClean="0"/>
              <a:t>Summary</a:t>
            </a:r>
            <a:endParaRPr lang="en-US" sz="6000" dirty="0"/>
          </a:p>
        </p:txBody>
      </p:sp>
      <p:sp>
        <p:nvSpPr>
          <p:cNvPr id="5" name="Text Placeholder 4"/>
          <p:cNvSpPr>
            <a:spLocks noGrp="1"/>
          </p:cNvSpPr>
          <p:nvPr>
            <p:ph type="body" idx="1"/>
          </p:nvPr>
        </p:nvSpPr>
        <p:spPr>
          <a:xfrm>
            <a:off x="1270000" y="2461892"/>
            <a:ext cx="10464800" cy="3861265"/>
          </a:xfrm>
        </p:spPr>
        <p:txBody>
          <a:bodyPr/>
          <a:lstStyle/>
          <a:p>
            <a:r>
              <a:rPr lang="en-US" dirty="0" smtClean="0"/>
              <a:t>Jargon: Clade, monophyletic, taxon, paraphyletic.</a:t>
            </a:r>
          </a:p>
          <a:p>
            <a:r>
              <a:rPr lang="en-US" dirty="0" smtClean="0"/>
              <a:t>Avoid primitive thinking.</a:t>
            </a:r>
            <a:endParaRPr lang="en-US" dirty="0"/>
          </a:p>
        </p:txBody>
      </p:sp>
    </p:spTree>
    <p:extLst>
      <p:ext uri="{BB962C8B-B14F-4D97-AF65-F5344CB8AC3E}">
        <p14:creationId xmlns:p14="http://schemas.microsoft.com/office/powerpoint/2010/main" val="291899901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Picture 4.png"/>
          <p:cNvPicPr/>
          <p:nvPr/>
        </p:nvPicPr>
        <p:blipFill>
          <a:blip r:embed="rId3">
            <a:extLst/>
          </a:blip>
          <a:stretch>
            <a:fillRect/>
          </a:stretch>
        </p:blipFill>
        <p:spPr>
          <a:xfrm>
            <a:off x="2794000" y="1193800"/>
            <a:ext cx="7429500" cy="7366000"/>
          </a:xfrm>
          <a:prstGeom prst="rect">
            <a:avLst/>
          </a:prstGeom>
          <a:ln w="12700">
            <a:miter lim="400000"/>
          </a:ln>
          <a:effectLst>
            <a:outerShdw blurRad="127000" dist="76200" dir="2700000" rotWithShape="0">
              <a:srgbClr val="000000">
                <a:alpha val="75000"/>
              </a:srgbClr>
            </a:outerShdw>
          </a:effectLst>
        </p:spPr>
      </p:pic>
      <p:sp>
        <p:nvSpPr>
          <p:cNvPr id="363" name="Shape 363"/>
          <p:cNvSpPr/>
          <p:nvPr/>
        </p:nvSpPr>
        <p:spPr>
          <a:xfrm>
            <a:off x="87807" y="9004300"/>
            <a:ext cx="2781301" cy="66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1800">
                <a:latin typeface="+mn-lt"/>
                <a:ea typeface="+mn-ea"/>
                <a:cs typeface="+mn-cs"/>
                <a:sym typeface="Optima"/>
              </a:defRPr>
            </a:lvl1pPr>
          </a:lstStyle>
          <a:p>
            <a:pPr lvl="0"/>
            <a:r>
              <a:t>Willi Hennig, Phylogenetic Systematics, 1966. p. 71</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 name="Figure1.jpg"/>
          <p:cNvPicPr/>
          <p:nvPr/>
        </p:nvPicPr>
        <p:blipFill>
          <a:blip r:embed="rId3">
            <a:extLst/>
          </a:blip>
          <a:stretch>
            <a:fillRect/>
          </a:stretch>
        </p:blipFill>
        <p:spPr>
          <a:xfrm>
            <a:off x="203200" y="895023"/>
            <a:ext cx="12649200" cy="7454901"/>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 name="Group 399"/>
          <p:cNvGrpSpPr/>
          <p:nvPr/>
        </p:nvGrpSpPr>
        <p:grpSpPr>
          <a:xfrm>
            <a:off x="1447801" y="3390900"/>
            <a:ext cx="9804397" cy="6019800"/>
            <a:chOff x="0" y="0"/>
            <a:chExt cx="9804396" cy="6019800"/>
          </a:xfrm>
        </p:grpSpPr>
        <p:sp>
          <p:nvSpPr>
            <p:cNvPr id="390" name="Shape 390"/>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1" name="Shape 391"/>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2" name="Shape 392"/>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3" name="Shape 393"/>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4" name="Shape 394"/>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5" name="Shape 395"/>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6" name="Shape 396"/>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7" name="Shape 397"/>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398" name="Shape 398"/>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407" name="Group 407"/>
          <p:cNvGrpSpPr/>
          <p:nvPr/>
        </p:nvGrpSpPr>
        <p:grpSpPr>
          <a:xfrm>
            <a:off x="889985" y="1858076"/>
            <a:ext cx="1001212" cy="1344112"/>
            <a:chOff x="7" y="0"/>
            <a:chExt cx="1001210" cy="1344110"/>
          </a:xfrm>
        </p:grpSpPr>
        <p:sp>
          <p:nvSpPr>
            <p:cNvPr id="400" name="Shape 40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1" name="Shape 40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2" name="Shape 40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3" name="Shape 403"/>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4" name="Shape 404"/>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5" name="Shape 40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6" name="Shape 406"/>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15" name="Group 415"/>
          <p:cNvGrpSpPr/>
          <p:nvPr/>
        </p:nvGrpSpPr>
        <p:grpSpPr>
          <a:xfrm>
            <a:off x="4611085" y="1858076"/>
            <a:ext cx="1001212" cy="1344112"/>
            <a:chOff x="7" y="0"/>
            <a:chExt cx="1001210" cy="1344110"/>
          </a:xfrm>
        </p:grpSpPr>
        <p:sp>
          <p:nvSpPr>
            <p:cNvPr id="408" name="Shape 40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09" name="Shape 40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0" name="Shape 41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1" name="Shape 411"/>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2" name="Shape 41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3" name="Shape 41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4" name="Shape 414"/>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23" name="Group 423"/>
          <p:cNvGrpSpPr/>
          <p:nvPr/>
        </p:nvGrpSpPr>
        <p:grpSpPr>
          <a:xfrm>
            <a:off x="7773385" y="1858076"/>
            <a:ext cx="1001213" cy="1344112"/>
            <a:chOff x="7" y="0"/>
            <a:chExt cx="1001211" cy="1344110"/>
          </a:xfrm>
        </p:grpSpPr>
        <p:sp>
          <p:nvSpPr>
            <p:cNvPr id="416" name="Shape 41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7" name="Shape 41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8" name="Shape 41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19" name="Shape 41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0" name="Shape 42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1" name="Shape 42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2" name="Shape 422"/>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31" name="Group 431"/>
          <p:cNvGrpSpPr/>
          <p:nvPr/>
        </p:nvGrpSpPr>
        <p:grpSpPr>
          <a:xfrm>
            <a:off x="9271985" y="1858076"/>
            <a:ext cx="1001213" cy="1344112"/>
            <a:chOff x="7" y="0"/>
            <a:chExt cx="1001211" cy="1344110"/>
          </a:xfrm>
        </p:grpSpPr>
        <p:sp>
          <p:nvSpPr>
            <p:cNvPr id="424" name="Shape 42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5" name="Shape 42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6" name="Shape 42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7" name="Shape 427"/>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8" name="Shape 428"/>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29" name="Shape 42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0" name="Shape 430"/>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39" name="Group 439"/>
          <p:cNvGrpSpPr/>
          <p:nvPr/>
        </p:nvGrpSpPr>
        <p:grpSpPr>
          <a:xfrm>
            <a:off x="10801761" y="1858076"/>
            <a:ext cx="1001212" cy="1344112"/>
            <a:chOff x="7" y="0"/>
            <a:chExt cx="1001210" cy="1344110"/>
          </a:xfrm>
        </p:grpSpPr>
        <p:sp>
          <p:nvSpPr>
            <p:cNvPr id="432" name="Shape 43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3" name="Shape 43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4" name="Shape 43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5" name="Shape 435"/>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6" name="Shape 436"/>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7" name="Shape 43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8" name="Shape 43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440" name="Shape 440"/>
          <p:cNvSpPr/>
          <p:nvPr/>
        </p:nvSpPr>
        <p:spPr>
          <a:xfrm>
            <a:off x="121557" y="222250"/>
            <a:ext cx="12877801" cy="1384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Tree = phylogeny = cladogram (if no branch lengths) = connected graph with no cycles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1" name="Group 451"/>
          <p:cNvGrpSpPr/>
          <p:nvPr/>
        </p:nvGrpSpPr>
        <p:grpSpPr>
          <a:xfrm>
            <a:off x="1447801" y="3390900"/>
            <a:ext cx="9804397" cy="6019800"/>
            <a:chOff x="0" y="0"/>
            <a:chExt cx="9804396" cy="6019800"/>
          </a:xfrm>
        </p:grpSpPr>
        <p:sp>
          <p:nvSpPr>
            <p:cNvPr id="442" name="Shape 442"/>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3" name="Shape 443"/>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4" name="Shape 444"/>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5" name="Shape 445"/>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6" name="Shape 446"/>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7" name="Shape 447"/>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8" name="Shape 448"/>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49" name="Shape 449"/>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50" name="Shape 450"/>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459" name="Group 459"/>
          <p:cNvGrpSpPr/>
          <p:nvPr/>
        </p:nvGrpSpPr>
        <p:grpSpPr>
          <a:xfrm>
            <a:off x="889985" y="1858076"/>
            <a:ext cx="1001212" cy="1344112"/>
            <a:chOff x="7" y="0"/>
            <a:chExt cx="1001210" cy="1344110"/>
          </a:xfrm>
        </p:grpSpPr>
        <p:sp>
          <p:nvSpPr>
            <p:cNvPr id="452" name="Shape 452"/>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3" name="Shape 453"/>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4" name="Shape 454"/>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5" name="Shape 455"/>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6" name="Shape 456"/>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7" name="Shape 457"/>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58" name="Shape 458"/>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67" name="Group 467"/>
          <p:cNvGrpSpPr/>
          <p:nvPr/>
        </p:nvGrpSpPr>
        <p:grpSpPr>
          <a:xfrm>
            <a:off x="4611085" y="1858076"/>
            <a:ext cx="1001212" cy="1344112"/>
            <a:chOff x="7" y="0"/>
            <a:chExt cx="1001210" cy="1344110"/>
          </a:xfrm>
        </p:grpSpPr>
        <p:sp>
          <p:nvSpPr>
            <p:cNvPr id="460" name="Shape 460"/>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1" name="Shape 461"/>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2" name="Shape 462"/>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3" name="Shape 463"/>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4" name="Shape 464"/>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5" name="Shape 465"/>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6" name="Shape 466"/>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75" name="Group 475"/>
          <p:cNvGrpSpPr/>
          <p:nvPr/>
        </p:nvGrpSpPr>
        <p:grpSpPr>
          <a:xfrm>
            <a:off x="7773385" y="1858076"/>
            <a:ext cx="1001213" cy="1344112"/>
            <a:chOff x="7" y="0"/>
            <a:chExt cx="1001211" cy="1344110"/>
          </a:xfrm>
        </p:grpSpPr>
        <p:sp>
          <p:nvSpPr>
            <p:cNvPr id="468" name="Shape 468"/>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69" name="Shape 469"/>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0" name="Shape 470"/>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1" name="Shape 471"/>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2" name="Shape 472"/>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3" name="Shape 473"/>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4" name="Shape 474"/>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83" name="Group 483"/>
          <p:cNvGrpSpPr/>
          <p:nvPr/>
        </p:nvGrpSpPr>
        <p:grpSpPr>
          <a:xfrm>
            <a:off x="9271985" y="1858076"/>
            <a:ext cx="1001213" cy="1344112"/>
            <a:chOff x="7" y="0"/>
            <a:chExt cx="1001211" cy="1344110"/>
          </a:xfrm>
        </p:grpSpPr>
        <p:sp>
          <p:nvSpPr>
            <p:cNvPr id="476" name="Shape 476"/>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7" name="Shape 477"/>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8" name="Shape 478"/>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79" name="Shape 479"/>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0" name="Shape 480"/>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1" name="Shape 481"/>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2" name="Shape 482"/>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491" name="Group 491"/>
          <p:cNvGrpSpPr/>
          <p:nvPr/>
        </p:nvGrpSpPr>
        <p:grpSpPr>
          <a:xfrm>
            <a:off x="10801761" y="1858076"/>
            <a:ext cx="1001212" cy="1344112"/>
            <a:chOff x="7" y="0"/>
            <a:chExt cx="1001210" cy="1344110"/>
          </a:xfrm>
        </p:grpSpPr>
        <p:sp>
          <p:nvSpPr>
            <p:cNvPr id="484" name="Shape 484"/>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5" name="Shape 485"/>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6" name="Shape 486"/>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7" name="Shape 487"/>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8" name="Shape 488"/>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89" name="Shape 489"/>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90" name="Shape 490"/>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492" name="Shape 492"/>
          <p:cNvSpPr/>
          <p:nvPr/>
        </p:nvSpPr>
        <p:spPr>
          <a:xfrm>
            <a:off x="3271157" y="44450"/>
            <a:ext cx="9525001" cy="1384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dirty="0"/>
              <a:t>Taxon = OTU (operational taxon unit) = Leaf = Terminal = Terminal Node</a:t>
            </a:r>
          </a:p>
        </p:txBody>
      </p:sp>
      <p:sp>
        <p:nvSpPr>
          <p:cNvPr id="493" name="Shape 493"/>
          <p:cNvSpPr/>
          <p:nvPr/>
        </p:nvSpPr>
        <p:spPr>
          <a:xfrm flipV="1">
            <a:off x="1739900" y="546100"/>
            <a:ext cx="1358900" cy="11176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4" name="Group 504"/>
          <p:cNvGrpSpPr/>
          <p:nvPr/>
        </p:nvGrpSpPr>
        <p:grpSpPr>
          <a:xfrm>
            <a:off x="1447801" y="3390900"/>
            <a:ext cx="9804397" cy="6019800"/>
            <a:chOff x="0" y="0"/>
            <a:chExt cx="9804396" cy="6019800"/>
          </a:xfrm>
        </p:grpSpPr>
        <p:sp>
          <p:nvSpPr>
            <p:cNvPr id="495" name="Shape 495"/>
            <p:cNvSpPr/>
            <p:nvPr/>
          </p:nvSpPr>
          <p:spPr>
            <a:xfrm>
              <a:off x="1838789" y="1816406"/>
              <a:ext cx="3072979" cy="2973386"/>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96" name="Shape 496"/>
            <p:cNvSpPr/>
            <p:nvPr/>
          </p:nvSpPr>
          <p:spPr>
            <a:xfrm flipH="1">
              <a:off x="4873308" y="1444366"/>
              <a:ext cx="3457553" cy="33453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97" name="Shape 497"/>
            <p:cNvSpPr/>
            <p:nvPr/>
          </p:nvSpPr>
          <p:spPr>
            <a:xfrm>
              <a:off x="4873305" y="4789606"/>
              <a:ext cx="1" cy="1230194"/>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98" name="Shape 498"/>
            <p:cNvSpPr/>
            <p:nvPr/>
          </p:nvSpPr>
          <p:spPr>
            <a:xfrm>
              <a:off x="0" y="18637"/>
              <a:ext cx="1839516" cy="177989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499" name="Shape 499"/>
            <p:cNvSpPr/>
            <p:nvPr/>
          </p:nvSpPr>
          <p:spPr>
            <a:xfrm flipH="1">
              <a:off x="1810636" y="9294"/>
              <a:ext cx="1858812" cy="1798510"/>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500" name="Shape 500"/>
            <p:cNvSpPr/>
            <p:nvPr/>
          </p:nvSpPr>
          <p:spPr>
            <a:xfrm>
              <a:off x="7618087" y="773379"/>
              <a:ext cx="722377" cy="698969"/>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501" name="Shape 501"/>
            <p:cNvSpPr/>
            <p:nvPr/>
          </p:nvSpPr>
          <p:spPr>
            <a:xfrm flipH="1">
              <a:off x="8301958" y="0"/>
              <a:ext cx="1502439" cy="1453697"/>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502" name="Shape 502"/>
            <p:cNvSpPr/>
            <p:nvPr/>
          </p:nvSpPr>
          <p:spPr>
            <a:xfrm>
              <a:off x="6856338" y="36343"/>
              <a:ext cx="771429" cy="746431"/>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sp>
          <p:nvSpPr>
            <p:cNvPr id="503" name="Shape 503"/>
            <p:cNvSpPr/>
            <p:nvPr/>
          </p:nvSpPr>
          <p:spPr>
            <a:xfrm flipH="1">
              <a:off x="7589257" y="17728"/>
              <a:ext cx="790684" cy="765033"/>
            </a:xfrm>
            <a:prstGeom prst="line">
              <a:avLst/>
            </a:prstGeom>
            <a:noFill/>
            <a:ln w="139700" cap="flat">
              <a:solidFill>
                <a:srgbClr val="000000"/>
              </a:solidFill>
              <a:prstDash val="solid"/>
              <a:miter lim="400000"/>
            </a:ln>
            <a:effectLst/>
          </p:spPr>
          <p:txBody>
            <a:bodyPr wrap="square" lIns="0" tIns="0" rIns="0" bIns="0" numCol="1" anchor="ctr">
              <a:noAutofit/>
            </a:bodyPr>
            <a:lstStyle/>
            <a:p>
              <a:pPr lvl="0"/>
              <a:endParaRPr/>
            </a:p>
          </p:txBody>
        </p:sp>
      </p:grpSp>
      <p:grpSp>
        <p:nvGrpSpPr>
          <p:cNvPr id="512" name="Group 512"/>
          <p:cNvGrpSpPr/>
          <p:nvPr/>
        </p:nvGrpSpPr>
        <p:grpSpPr>
          <a:xfrm>
            <a:off x="889985" y="1858076"/>
            <a:ext cx="1001212" cy="1344112"/>
            <a:chOff x="7" y="0"/>
            <a:chExt cx="1001210" cy="1344110"/>
          </a:xfrm>
        </p:grpSpPr>
        <p:sp>
          <p:nvSpPr>
            <p:cNvPr id="505" name="Shape 50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06" name="Shape 50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07" name="Shape 50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08" name="Shape 508"/>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09" name="Shape 509"/>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0" name="Shape 51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1" name="Shape 511"/>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20" name="Group 520"/>
          <p:cNvGrpSpPr/>
          <p:nvPr/>
        </p:nvGrpSpPr>
        <p:grpSpPr>
          <a:xfrm>
            <a:off x="4611085" y="1858076"/>
            <a:ext cx="1001212" cy="1344112"/>
            <a:chOff x="7" y="0"/>
            <a:chExt cx="1001210" cy="1344110"/>
          </a:xfrm>
        </p:grpSpPr>
        <p:sp>
          <p:nvSpPr>
            <p:cNvPr id="513" name="Shape 51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4" name="Shape 51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5" name="Shape 51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6" name="Shape 516"/>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7" name="Shape 51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8" name="Shape 51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19" name="Shape 519"/>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28" name="Group 528"/>
          <p:cNvGrpSpPr/>
          <p:nvPr/>
        </p:nvGrpSpPr>
        <p:grpSpPr>
          <a:xfrm>
            <a:off x="7773385" y="1858076"/>
            <a:ext cx="1001213" cy="1344112"/>
            <a:chOff x="7" y="0"/>
            <a:chExt cx="1001211" cy="1344110"/>
          </a:xfrm>
        </p:grpSpPr>
        <p:sp>
          <p:nvSpPr>
            <p:cNvPr id="521" name="Shape 52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2" name="Shape 52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3" name="Shape 52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4" name="Shape 52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5" name="Shape 52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6" name="Shape 52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27" name="Shape 527"/>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36" name="Group 536"/>
          <p:cNvGrpSpPr/>
          <p:nvPr/>
        </p:nvGrpSpPr>
        <p:grpSpPr>
          <a:xfrm>
            <a:off x="9271985" y="1858076"/>
            <a:ext cx="1001213" cy="1344112"/>
            <a:chOff x="7" y="0"/>
            <a:chExt cx="1001211" cy="1344110"/>
          </a:xfrm>
        </p:grpSpPr>
        <p:sp>
          <p:nvSpPr>
            <p:cNvPr id="529" name="Shape 52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0" name="Shape 53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1" name="Shape 53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2" name="Shape 532"/>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3" name="Shape 533"/>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4" name="Shape 53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5" name="Shape 535"/>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44" name="Group 544"/>
          <p:cNvGrpSpPr/>
          <p:nvPr/>
        </p:nvGrpSpPr>
        <p:grpSpPr>
          <a:xfrm>
            <a:off x="10801761" y="1858076"/>
            <a:ext cx="1001212" cy="1344112"/>
            <a:chOff x="7" y="0"/>
            <a:chExt cx="1001210" cy="1344110"/>
          </a:xfrm>
        </p:grpSpPr>
        <p:sp>
          <p:nvSpPr>
            <p:cNvPr id="537" name="Shape 53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8" name="Shape 53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39" name="Shape 53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40" name="Shape 540"/>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41" name="Shape 54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42" name="Shape 54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43" name="Shape 54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545" name="Shape 545"/>
          <p:cNvSpPr/>
          <p:nvPr/>
        </p:nvSpPr>
        <p:spPr>
          <a:xfrm>
            <a:off x="3271157" y="44450"/>
            <a:ext cx="9525001" cy="1384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Taxon = OTU (operational taxon unit) = Leaf = Terminal = Terminal Node</a:t>
            </a:r>
          </a:p>
        </p:txBody>
      </p:sp>
      <p:sp>
        <p:nvSpPr>
          <p:cNvPr id="546" name="Shape 546"/>
          <p:cNvSpPr/>
          <p:nvPr/>
        </p:nvSpPr>
        <p:spPr>
          <a:xfrm flipV="1">
            <a:off x="1739900" y="546100"/>
            <a:ext cx="1358900" cy="11176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547" name="Shape 547"/>
          <p:cNvSpPr/>
          <p:nvPr/>
        </p:nvSpPr>
        <p:spPr>
          <a:xfrm>
            <a:off x="870857" y="4108450"/>
            <a:ext cx="11811001" cy="26797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Taxa are often extant (living) organisms, but they need not be. Fossils can be taxa, viruses sampled at different times, etc. and so not all taxa need occur at the same time.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p:nvPr/>
        </p:nvSpPr>
        <p:spPr>
          <a:xfrm>
            <a:off x="3286590" y="5207306"/>
            <a:ext cx="3072979" cy="2973386"/>
          </a:xfrm>
          <a:prstGeom prst="line">
            <a:avLst/>
          </a:prstGeom>
          <a:ln w="139700">
            <a:solidFill/>
            <a:miter lim="400000"/>
          </a:ln>
        </p:spPr>
        <p:txBody>
          <a:bodyPr lIns="0" tIns="0" rIns="0" bIns="0" anchor="ctr"/>
          <a:lstStyle/>
          <a:p>
            <a:pPr lvl="0"/>
            <a:endParaRPr/>
          </a:p>
        </p:txBody>
      </p:sp>
      <p:sp>
        <p:nvSpPr>
          <p:cNvPr id="550" name="Shape 550"/>
          <p:cNvSpPr/>
          <p:nvPr/>
        </p:nvSpPr>
        <p:spPr>
          <a:xfrm flipH="1">
            <a:off x="6321110" y="4835266"/>
            <a:ext cx="3457553" cy="3345400"/>
          </a:xfrm>
          <a:prstGeom prst="line">
            <a:avLst/>
          </a:prstGeom>
          <a:ln w="139700">
            <a:solidFill/>
            <a:miter lim="400000"/>
          </a:ln>
        </p:spPr>
        <p:txBody>
          <a:bodyPr lIns="0" tIns="0" rIns="0" bIns="0" anchor="ctr"/>
          <a:lstStyle/>
          <a:p>
            <a:pPr lvl="0"/>
            <a:endParaRPr/>
          </a:p>
        </p:txBody>
      </p:sp>
      <p:sp>
        <p:nvSpPr>
          <p:cNvPr id="551" name="Shape 551"/>
          <p:cNvSpPr/>
          <p:nvPr/>
        </p:nvSpPr>
        <p:spPr>
          <a:xfrm>
            <a:off x="6321106" y="8180506"/>
            <a:ext cx="1" cy="1230194"/>
          </a:xfrm>
          <a:prstGeom prst="line">
            <a:avLst/>
          </a:prstGeom>
          <a:ln w="139700">
            <a:solidFill/>
            <a:miter lim="400000"/>
          </a:ln>
        </p:spPr>
        <p:txBody>
          <a:bodyPr lIns="0" tIns="0" rIns="0" bIns="0" anchor="ctr"/>
          <a:lstStyle/>
          <a:p>
            <a:pPr lvl="0"/>
            <a:endParaRPr/>
          </a:p>
        </p:txBody>
      </p:sp>
      <p:sp>
        <p:nvSpPr>
          <p:cNvPr id="552" name="Shape 552"/>
          <p:cNvSpPr/>
          <p:nvPr/>
        </p:nvSpPr>
        <p:spPr>
          <a:xfrm flipH="1">
            <a:off x="3258437" y="3400194"/>
            <a:ext cx="1858812" cy="1798510"/>
          </a:xfrm>
          <a:prstGeom prst="line">
            <a:avLst/>
          </a:prstGeom>
          <a:ln w="139700">
            <a:solidFill/>
            <a:miter lim="400000"/>
          </a:ln>
        </p:spPr>
        <p:txBody>
          <a:bodyPr lIns="0" tIns="0" rIns="0" bIns="0" anchor="ctr"/>
          <a:lstStyle/>
          <a:p>
            <a:pPr lvl="0"/>
            <a:endParaRPr/>
          </a:p>
        </p:txBody>
      </p:sp>
      <p:sp>
        <p:nvSpPr>
          <p:cNvPr id="553" name="Shape 553"/>
          <p:cNvSpPr/>
          <p:nvPr/>
        </p:nvSpPr>
        <p:spPr>
          <a:xfrm>
            <a:off x="9065888" y="4164279"/>
            <a:ext cx="722377" cy="698969"/>
          </a:xfrm>
          <a:prstGeom prst="line">
            <a:avLst/>
          </a:prstGeom>
          <a:ln w="139700">
            <a:solidFill/>
            <a:miter lim="400000"/>
          </a:ln>
        </p:spPr>
        <p:txBody>
          <a:bodyPr lIns="0" tIns="0" rIns="0" bIns="0" anchor="ctr"/>
          <a:lstStyle/>
          <a:p>
            <a:pPr lvl="0"/>
            <a:endParaRPr/>
          </a:p>
        </p:txBody>
      </p:sp>
      <p:sp>
        <p:nvSpPr>
          <p:cNvPr id="554" name="Shape 554"/>
          <p:cNvSpPr/>
          <p:nvPr/>
        </p:nvSpPr>
        <p:spPr>
          <a:xfrm flipH="1">
            <a:off x="9749759" y="3390900"/>
            <a:ext cx="1502438" cy="1453697"/>
          </a:xfrm>
          <a:prstGeom prst="line">
            <a:avLst/>
          </a:prstGeom>
          <a:ln w="139700">
            <a:solidFill/>
            <a:miter lim="400000"/>
          </a:ln>
        </p:spPr>
        <p:txBody>
          <a:bodyPr lIns="0" tIns="0" rIns="0" bIns="0" anchor="ctr"/>
          <a:lstStyle/>
          <a:p>
            <a:pPr lvl="0"/>
            <a:endParaRPr/>
          </a:p>
        </p:txBody>
      </p:sp>
      <p:sp>
        <p:nvSpPr>
          <p:cNvPr id="555" name="Shape 555"/>
          <p:cNvSpPr/>
          <p:nvPr/>
        </p:nvSpPr>
        <p:spPr>
          <a:xfrm>
            <a:off x="8304139" y="3427243"/>
            <a:ext cx="771429" cy="746431"/>
          </a:xfrm>
          <a:prstGeom prst="line">
            <a:avLst/>
          </a:prstGeom>
          <a:ln w="139700">
            <a:solidFill/>
            <a:miter lim="400000"/>
          </a:ln>
        </p:spPr>
        <p:txBody>
          <a:bodyPr lIns="0" tIns="0" rIns="0" bIns="0" anchor="ctr"/>
          <a:lstStyle/>
          <a:p>
            <a:pPr lvl="0"/>
            <a:endParaRPr/>
          </a:p>
        </p:txBody>
      </p:sp>
      <p:sp>
        <p:nvSpPr>
          <p:cNvPr id="556" name="Shape 556"/>
          <p:cNvSpPr/>
          <p:nvPr/>
        </p:nvSpPr>
        <p:spPr>
          <a:xfrm flipH="1">
            <a:off x="9037058" y="3408628"/>
            <a:ext cx="790684" cy="765032"/>
          </a:xfrm>
          <a:prstGeom prst="line">
            <a:avLst/>
          </a:prstGeom>
          <a:ln w="139700">
            <a:solidFill/>
            <a:miter lim="400000"/>
          </a:ln>
        </p:spPr>
        <p:txBody>
          <a:bodyPr lIns="0" tIns="0" rIns="0" bIns="0" anchor="ctr"/>
          <a:lstStyle/>
          <a:p>
            <a:pPr lvl="0"/>
            <a:endParaRPr/>
          </a:p>
        </p:txBody>
      </p:sp>
      <p:grpSp>
        <p:nvGrpSpPr>
          <p:cNvPr id="564" name="Group 564"/>
          <p:cNvGrpSpPr/>
          <p:nvPr/>
        </p:nvGrpSpPr>
        <p:grpSpPr>
          <a:xfrm>
            <a:off x="889985" y="1858076"/>
            <a:ext cx="1001212" cy="1344112"/>
            <a:chOff x="7" y="0"/>
            <a:chExt cx="1001210" cy="1344110"/>
          </a:xfrm>
        </p:grpSpPr>
        <p:sp>
          <p:nvSpPr>
            <p:cNvPr id="557" name="Shape 55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58" name="Shape 55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59" name="Shape 55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0" name="Shape 560"/>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1" name="Shape 561"/>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2" name="Shape 56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3" name="Shape 56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72" name="Group 572"/>
          <p:cNvGrpSpPr/>
          <p:nvPr/>
        </p:nvGrpSpPr>
        <p:grpSpPr>
          <a:xfrm>
            <a:off x="4611085" y="1858076"/>
            <a:ext cx="1001212" cy="1344112"/>
            <a:chOff x="7" y="0"/>
            <a:chExt cx="1001210" cy="1344110"/>
          </a:xfrm>
        </p:grpSpPr>
        <p:sp>
          <p:nvSpPr>
            <p:cNvPr id="565" name="Shape 56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6" name="Shape 56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7" name="Shape 56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8" name="Shape 568"/>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69" name="Shape 56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0" name="Shape 57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1" name="Shape 571"/>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80" name="Group 580"/>
          <p:cNvGrpSpPr/>
          <p:nvPr/>
        </p:nvGrpSpPr>
        <p:grpSpPr>
          <a:xfrm>
            <a:off x="7773385" y="1858076"/>
            <a:ext cx="1001213" cy="1344112"/>
            <a:chOff x="7" y="0"/>
            <a:chExt cx="1001211" cy="1344110"/>
          </a:xfrm>
        </p:grpSpPr>
        <p:sp>
          <p:nvSpPr>
            <p:cNvPr id="573" name="Shape 57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4" name="Shape 57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5" name="Shape 57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6" name="Shape 57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7" name="Shape 57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8" name="Shape 57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79" name="Shape 579"/>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88" name="Group 588"/>
          <p:cNvGrpSpPr/>
          <p:nvPr/>
        </p:nvGrpSpPr>
        <p:grpSpPr>
          <a:xfrm>
            <a:off x="9271985" y="1858076"/>
            <a:ext cx="1001213" cy="1344112"/>
            <a:chOff x="7" y="0"/>
            <a:chExt cx="1001211" cy="1344110"/>
          </a:xfrm>
        </p:grpSpPr>
        <p:sp>
          <p:nvSpPr>
            <p:cNvPr id="581" name="Shape 58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2" name="Shape 58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3" name="Shape 58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4" name="Shape 58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5" name="Shape 58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6" name="Shape 58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87" name="Shape 587"/>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596" name="Group 596"/>
          <p:cNvGrpSpPr/>
          <p:nvPr/>
        </p:nvGrpSpPr>
        <p:grpSpPr>
          <a:xfrm>
            <a:off x="10801761" y="1858076"/>
            <a:ext cx="1001212" cy="1344112"/>
            <a:chOff x="7" y="0"/>
            <a:chExt cx="1001210" cy="1344110"/>
          </a:xfrm>
        </p:grpSpPr>
        <p:sp>
          <p:nvSpPr>
            <p:cNvPr id="589" name="Shape 58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0" name="Shape 59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1" name="Shape 59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2" name="Shape 592"/>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3" name="Shape 593"/>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4" name="Shape 59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595" name="Shape 59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597" name="Shape 597"/>
          <p:cNvSpPr/>
          <p:nvPr/>
        </p:nvSpPr>
        <p:spPr>
          <a:xfrm>
            <a:off x="1447801" y="3409537"/>
            <a:ext cx="1839516" cy="1779899"/>
          </a:xfrm>
          <a:prstGeom prst="line">
            <a:avLst/>
          </a:prstGeom>
          <a:ln w="381000">
            <a:solidFill>
              <a:srgbClr val="D01D00"/>
            </a:solidFill>
            <a:miter lim="400000"/>
          </a:ln>
        </p:spPr>
        <p:txBody>
          <a:bodyPr lIns="0" tIns="0" rIns="0" bIns="0" anchor="ctr"/>
          <a:lstStyle/>
          <a:p>
            <a:pPr lvl="0"/>
            <a:endParaRPr/>
          </a:p>
        </p:txBody>
      </p:sp>
      <p:sp>
        <p:nvSpPr>
          <p:cNvPr id="598" name="Shape 598"/>
          <p:cNvSpPr/>
          <p:nvPr/>
        </p:nvSpPr>
        <p:spPr>
          <a:xfrm>
            <a:off x="58057" y="6140450"/>
            <a:ext cx="3505201" cy="736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Branch = edge</a:t>
            </a:r>
          </a:p>
        </p:txBody>
      </p:sp>
      <p:sp>
        <p:nvSpPr>
          <p:cNvPr id="599" name="Shape 599"/>
          <p:cNvSpPr/>
          <p:nvPr/>
        </p:nvSpPr>
        <p:spPr>
          <a:xfrm flipH="1">
            <a:off x="1714500" y="4610100"/>
            <a:ext cx="520700" cy="15113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hape 601"/>
          <p:cNvSpPr/>
          <p:nvPr/>
        </p:nvSpPr>
        <p:spPr>
          <a:xfrm>
            <a:off x="3286590" y="5207306"/>
            <a:ext cx="3072979" cy="2973386"/>
          </a:xfrm>
          <a:prstGeom prst="line">
            <a:avLst/>
          </a:prstGeom>
          <a:ln w="139700">
            <a:solidFill/>
            <a:miter lim="400000"/>
          </a:ln>
        </p:spPr>
        <p:txBody>
          <a:bodyPr lIns="0" tIns="0" rIns="0" bIns="0" anchor="ctr"/>
          <a:lstStyle/>
          <a:p>
            <a:pPr lvl="0"/>
            <a:endParaRPr/>
          </a:p>
        </p:txBody>
      </p:sp>
      <p:sp>
        <p:nvSpPr>
          <p:cNvPr id="602" name="Shape 602"/>
          <p:cNvSpPr/>
          <p:nvPr/>
        </p:nvSpPr>
        <p:spPr>
          <a:xfrm flipH="1">
            <a:off x="6321110" y="4835266"/>
            <a:ext cx="3457553" cy="3345400"/>
          </a:xfrm>
          <a:prstGeom prst="line">
            <a:avLst/>
          </a:prstGeom>
          <a:ln w="139700">
            <a:solidFill/>
            <a:miter lim="400000"/>
          </a:ln>
        </p:spPr>
        <p:txBody>
          <a:bodyPr lIns="0" tIns="0" rIns="0" bIns="0" anchor="ctr"/>
          <a:lstStyle/>
          <a:p>
            <a:pPr lvl="0"/>
            <a:endParaRPr/>
          </a:p>
        </p:txBody>
      </p:sp>
      <p:sp>
        <p:nvSpPr>
          <p:cNvPr id="603" name="Shape 603"/>
          <p:cNvSpPr/>
          <p:nvPr/>
        </p:nvSpPr>
        <p:spPr>
          <a:xfrm>
            <a:off x="6321106" y="8180506"/>
            <a:ext cx="1" cy="1230194"/>
          </a:xfrm>
          <a:prstGeom prst="line">
            <a:avLst/>
          </a:prstGeom>
          <a:ln w="139700">
            <a:solidFill/>
            <a:miter lim="400000"/>
          </a:ln>
        </p:spPr>
        <p:txBody>
          <a:bodyPr lIns="0" tIns="0" rIns="0" bIns="0" anchor="ctr"/>
          <a:lstStyle/>
          <a:p>
            <a:pPr lvl="0"/>
            <a:endParaRPr/>
          </a:p>
        </p:txBody>
      </p:sp>
      <p:sp>
        <p:nvSpPr>
          <p:cNvPr id="604" name="Shape 604"/>
          <p:cNvSpPr/>
          <p:nvPr/>
        </p:nvSpPr>
        <p:spPr>
          <a:xfrm flipH="1">
            <a:off x="3258437" y="3400194"/>
            <a:ext cx="1858812" cy="1798510"/>
          </a:xfrm>
          <a:prstGeom prst="line">
            <a:avLst/>
          </a:prstGeom>
          <a:ln w="139700">
            <a:solidFill/>
            <a:miter lim="400000"/>
          </a:ln>
        </p:spPr>
        <p:txBody>
          <a:bodyPr lIns="0" tIns="0" rIns="0" bIns="0" anchor="ctr"/>
          <a:lstStyle/>
          <a:p>
            <a:pPr lvl="0"/>
            <a:endParaRPr/>
          </a:p>
        </p:txBody>
      </p:sp>
      <p:sp>
        <p:nvSpPr>
          <p:cNvPr id="605" name="Shape 605"/>
          <p:cNvSpPr/>
          <p:nvPr/>
        </p:nvSpPr>
        <p:spPr>
          <a:xfrm>
            <a:off x="9065888" y="4164279"/>
            <a:ext cx="722377" cy="698969"/>
          </a:xfrm>
          <a:prstGeom prst="line">
            <a:avLst/>
          </a:prstGeom>
          <a:ln w="139700">
            <a:solidFill/>
            <a:miter lim="400000"/>
          </a:ln>
        </p:spPr>
        <p:txBody>
          <a:bodyPr lIns="0" tIns="0" rIns="0" bIns="0" anchor="ctr"/>
          <a:lstStyle/>
          <a:p>
            <a:pPr lvl="0"/>
            <a:endParaRPr/>
          </a:p>
        </p:txBody>
      </p:sp>
      <p:sp>
        <p:nvSpPr>
          <p:cNvPr id="606" name="Shape 606"/>
          <p:cNvSpPr/>
          <p:nvPr/>
        </p:nvSpPr>
        <p:spPr>
          <a:xfrm flipH="1">
            <a:off x="9749759" y="3390900"/>
            <a:ext cx="1502438" cy="1453697"/>
          </a:xfrm>
          <a:prstGeom prst="line">
            <a:avLst/>
          </a:prstGeom>
          <a:ln w="139700">
            <a:solidFill/>
            <a:miter lim="400000"/>
          </a:ln>
        </p:spPr>
        <p:txBody>
          <a:bodyPr lIns="0" tIns="0" rIns="0" bIns="0" anchor="ctr"/>
          <a:lstStyle/>
          <a:p>
            <a:pPr lvl="0"/>
            <a:endParaRPr/>
          </a:p>
        </p:txBody>
      </p:sp>
      <p:sp>
        <p:nvSpPr>
          <p:cNvPr id="607" name="Shape 607"/>
          <p:cNvSpPr/>
          <p:nvPr/>
        </p:nvSpPr>
        <p:spPr>
          <a:xfrm>
            <a:off x="8304139" y="3427243"/>
            <a:ext cx="771429" cy="746431"/>
          </a:xfrm>
          <a:prstGeom prst="line">
            <a:avLst/>
          </a:prstGeom>
          <a:ln w="139700">
            <a:solidFill/>
            <a:miter lim="400000"/>
          </a:ln>
        </p:spPr>
        <p:txBody>
          <a:bodyPr lIns="0" tIns="0" rIns="0" bIns="0" anchor="ctr"/>
          <a:lstStyle/>
          <a:p>
            <a:pPr lvl="0"/>
            <a:endParaRPr/>
          </a:p>
        </p:txBody>
      </p:sp>
      <p:sp>
        <p:nvSpPr>
          <p:cNvPr id="608" name="Shape 608"/>
          <p:cNvSpPr/>
          <p:nvPr/>
        </p:nvSpPr>
        <p:spPr>
          <a:xfrm flipH="1">
            <a:off x="9037058" y="3408628"/>
            <a:ext cx="790684" cy="765032"/>
          </a:xfrm>
          <a:prstGeom prst="line">
            <a:avLst/>
          </a:prstGeom>
          <a:ln w="139700">
            <a:solidFill/>
            <a:miter lim="400000"/>
          </a:ln>
        </p:spPr>
        <p:txBody>
          <a:bodyPr lIns="0" tIns="0" rIns="0" bIns="0" anchor="ctr"/>
          <a:lstStyle/>
          <a:p>
            <a:pPr lvl="0"/>
            <a:endParaRPr/>
          </a:p>
        </p:txBody>
      </p:sp>
      <p:grpSp>
        <p:nvGrpSpPr>
          <p:cNvPr id="616" name="Group 616"/>
          <p:cNvGrpSpPr/>
          <p:nvPr/>
        </p:nvGrpSpPr>
        <p:grpSpPr>
          <a:xfrm>
            <a:off x="889985" y="1858076"/>
            <a:ext cx="1001212" cy="1344112"/>
            <a:chOff x="7" y="0"/>
            <a:chExt cx="1001210" cy="1344110"/>
          </a:xfrm>
        </p:grpSpPr>
        <p:sp>
          <p:nvSpPr>
            <p:cNvPr id="609" name="Shape 609"/>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0" name="Shape 610"/>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1" name="Shape 611"/>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2" name="Shape 612"/>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3" name="Shape 613"/>
            <p:cNvSpPr/>
            <p:nvPr/>
          </p:nvSpPr>
          <p:spPr>
            <a:xfrm>
              <a:off x="531300"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4" name="Shape 614"/>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5" name="Shape 615"/>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24" name="Group 624"/>
          <p:cNvGrpSpPr/>
          <p:nvPr/>
        </p:nvGrpSpPr>
        <p:grpSpPr>
          <a:xfrm>
            <a:off x="4611085" y="1858076"/>
            <a:ext cx="1001212" cy="1344112"/>
            <a:chOff x="7" y="0"/>
            <a:chExt cx="1001210" cy="1344110"/>
          </a:xfrm>
        </p:grpSpPr>
        <p:sp>
          <p:nvSpPr>
            <p:cNvPr id="617" name="Shape 617"/>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8" name="Shape 618"/>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19" name="Shape 619"/>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0" name="Shape 620"/>
            <p:cNvSpPr/>
            <p:nvPr/>
          </p:nvSpPr>
          <p:spPr>
            <a:xfrm>
              <a:off x="232226" y="0"/>
              <a:ext cx="279779"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1" name="Shape 621"/>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2" name="Shape 622"/>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3" name="Shape 623"/>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32" name="Group 632"/>
          <p:cNvGrpSpPr/>
          <p:nvPr/>
        </p:nvGrpSpPr>
        <p:grpSpPr>
          <a:xfrm>
            <a:off x="7773385" y="1858076"/>
            <a:ext cx="1001213" cy="1344112"/>
            <a:chOff x="7" y="0"/>
            <a:chExt cx="1001211" cy="1344110"/>
          </a:xfrm>
        </p:grpSpPr>
        <p:sp>
          <p:nvSpPr>
            <p:cNvPr id="625" name="Shape 625"/>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6" name="Shape 626"/>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7" name="Shape 627"/>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8" name="Shape 628"/>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29" name="Shape 629"/>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0" name="Shape 630"/>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1" name="Shape 631"/>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40" name="Group 640"/>
          <p:cNvGrpSpPr/>
          <p:nvPr/>
        </p:nvGrpSpPr>
        <p:grpSpPr>
          <a:xfrm>
            <a:off x="9271985" y="1858076"/>
            <a:ext cx="1001213" cy="1344112"/>
            <a:chOff x="7" y="0"/>
            <a:chExt cx="1001211" cy="1344110"/>
          </a:xfrm>
        </p:grpSpPr>
        <p:sp>
          <p:nvSpPr>
            <p:cNvPr id="633" name="Shape 633"/>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4" name="Shape 634"/>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5" name="Shape 635"/>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FF9300"/>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6" name="Shape 636"/>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7" name="Shape 637"/>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4"/>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8" name="Shape 638"/>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39" name="Shape 639"/>
            <p:cNvSpPr/>
            <p:nvPr/>
          </p:nvSpPr>
          <p:spPr>
            <a:xfrm rot="20731789" flipH="1">
              <a:off x="560005"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648" name="Group 648"/>
          <p:cNvGrpSpPr/>
          <p:nvPr/>
        </p:nvGrpSpPr>
        <p:grpSpPr>
          <a:xfrm>
            <a:off x="10801761" y="1858076"/>
            <a:ext cx="1001212" cy="1344112"/>
            <a:chOff x="7" y="0"/>
            <a:chExt cx="1001210" cy="1344110"/>
          </a:xfrm>
        </p:grpSpPr>
        <p:sp>
          <p:nvSpPr>
            <p:cNvPr id="641" name="Shape 641"/>
            <p:cNvSpPr/>
            <p:nvPr/>
          </p:nvSpPr>
          <p:spPr>
            <a:xfrm>
              <a:off x="251521" y="88887"/>
              <a:ext cx="520968" cy="43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2" name="Shape 642"/>
            <p:cNvSpPr/>
            <p:nvPr/>
          </p:nvSpPr>
          <p:spPr>
            <a:xfrm>
              <a:off x="251521" y="276537"/>
              <a:ext cx="520968" cy="43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3" name="Shape 643"/>
            <p:cNvSpPr/>
            <p:nvPr/>
          </p:nvSpPr>
          <p:spPr>
            <a:xfrm>
              <a:off x="261169" y="622210"/>
              <a:ext cx="520967" cy="671594"/>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9437FF"/>
            </a:solid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4" name="Shape 644"/>
            <p:cNvSpPr/>
            <p:nvPr/>
          </p:nvSpPr>
          <p:spPr>
            <a:xfrm>
              <a:off x="232225"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5" name="Shape 645"/>
            <p:cNvSpPr/>
            <p:nvPr/>
          </p:nvSpPr>
          <p:spPr>
            <a:xfrm>
              <a:off x="531299" y="0"/>
              <a:ext cx="279780" cy="266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rotWithShape="1">
              <a:blip r:embed="rId3"/>
              <a:srcRect/>
              <a:tile tx="0" ty="0" sx="100000" sy="100000" flip="none" algn="tl"/>
            </a:blipFill>
            <a:ln w="12700" cap="flat">
              <a:solidFill>
                <a:srgbClr val="000000"/>
              </a:solidFill>
              <a:prstDash val="solid"/>
              <a:miter lim="400000"/>
            </a:ln>
            <a:effectLst>
              <a:outerShdw blurRad="127000" dist="76200" dir="2700000" rotWithShape="0">
                <a:srgbClr val="000000">
                  <a:alpha val="75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6" name="Shape 646"/>
            <p:cNvSpPr/>
            <p:nvPr/>
          </p:nvSpPr>
          <p:spPr>
            <a:xfrm rot="1173188">
              <a:off x="135322" y="445505"/>
              <a:ext cx="338525" cy="86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647" name="Shape 647"/>
            <p:cNvSpPr/>
            <p:nvPr/>
          </p:nvSpPr>
          <p:spPr>
            <a:xfrm rot="20731789" flipH="1">
              <a:off x="560004" y="435153"/>
              <a:ext cx="338142" cy="8679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96FF">
                <a:alpha val="47000"/>
              </a:srgbClr>
            </a:solidFill>
            <a:ln w="12700" cap="flat">
              <a:solidFill>
                <a:srgbClr val="000000"/>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
        <p:nvSpPr>
          <p:cNvPr id="649" name="Shape 649"/>
          <p:cNvSpPr/>
          <p:nvPr/>
        </p:nvSpPr>
        <p:spPr>
          <a:xfrm>
            <a:off x="1447801" y="3409537"/>
            <a:ext cx="1839516" cy="1779899"/>
          </a:xfrm>
          <a:prstGeom prst="line">
            <a:avLst/>
          </a:prstGeom>
          <a:ln w="381000">
            <a:solidFill>
              <a:srgbClr val="D01D00"/>
            </a:solidFill>
            <a:miter lim="400000"/>
          </a:ln>
        </p:spPr>
        <p:txBody>
          <a:bodyPr lIns="0" tIns="0" rIns="0" bIns="0" anchor="ctr"/>
          <a:lstStyle/>
          <a:p>
            <a:pPr lvl="0"/>
            <a:endParaRPr/>
          </a:p>
        </p:txBody>
      </p:sp>
      <p:sp>
        <p:nvSpPr>
          <p:cNvPr id="650" name="Shape 650"/>
          <p:cNvSpPr/>
          <p:nvPr/>
        </p:nvSpPr>
        <p:spPr>
          <a:xfrm>
            <a:off x="58057" y="6140450"/>
            <a:ext cx="3505201" cy="736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Branch = edge</a:t>
            </a:r>
          </a:p>
        </p:txBody>
      </p:sp>
      <p:sp>
        <p:nvSpPr>
          <p:cNvPr id="651" name="Shape 651"/>
          <p:cNvSpPr/>
          <p:nvPr/>
        </p:nvSpPr>
        <p:spPr>
          <a:xfrm flipH="1">
            <a:off x="1714500" y="4610100"/>
            <a:ext cx="520700" cy="1511300"/>
          </a:xfrm>
          <a:prstGeom prst="line">
            <a:avLst/>
          </a:prstGeom>
          <a:ln w="38100">
            <a:solidFill>
              <a:srgbClr val="D01D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
        <p:nvSpPr>
          <p:cNvPr id="652" name="Shape 652"/>
          <p:cNvSpPr/>
          <p:nvPr/>
        </p:nvSpPr>
        <p:spPr>
          <a:xfrm>
            <a:off x="121557" y="6877050"/>
            <a:ext cx="9474201" cy="2032000"/>
          </a:xfrm>
          <a:prstGeom prst="rect">
            <a:avLst/>
          </a:prstGeom>
          <a:solidFill>
            <a:srgbClr val="EBEBEB">
              <a:alpha val="86000"/>
            </a:srgbClr>
          </a:solidFill>
          <a:ln w="12700">
            <a:miter lim="400000"/>
          </a:ln>
          <a:extLst>
            <a:ext uri="{C572A759-6A51-4108-AA02-DFA0A04FC94B}">
              <ma14:wrappingTextBoxFlag xmlns:ma14="http://schemas.microsoft.com/office/mac/drawingml/2011/main" val="1"/>
            </a:ext>
          </a:extLst>
        </p:spPr>
        <p:txBody>
          <a:bodyPr lIns="0" tIns="0" rIns="0" bIns="0">
            <a:spAutoFit/>
          </a:bodyPr>
          <a:lstStyle>
            <a:lvl1pPr defTabSz="584200">
              <a:defRPr sz="4200">
                <a:latin typeface="+mn-lt"/>
                <a:ea typeface="+mn-ea"/>
                <a:cs typeface="+mn-cs"/>
                <a:sym typeface="Optima"/>
              </a:defRPr>
            </a:lvl1pPr>
          </a:lstStyle>
          <a:p>
            <a:pPr lvl="0">
              <a:defRPr sz="1800"/>
            </a:pPr>
            <a:r>
              <a:rPr sz="4200"/>
              <a:t>May have length, which may correspond to time, amount of character change, probability of character change, etc.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Optima"/>
        <a:ea typeface="Optima"/>
        <a:cs typeface="Optim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64 Optima top">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64 Optima top">
      <a:majorFont>
        <a:latin typeface="Optima"/>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Optima" charset="0"/>
            <a:ea typeface="ヒラギノ角ゴ ProN W3" charset="0"/>
            <a:cs typeface="ヒラギノ角ゴ ProN W3" charset="0"/>
            <a:sym typeface="Optima" charset="0"/>
          </a:defRPr>
        </a:defPPr>
      </a:lstStyle>
    </a:lnDef>
  </a:objectDefaults>
  <a:extraClrSchemeLst>
    <a:extraClrScheme>
      <a:clrScheme name="64 Optima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Optima"/>
        <a:ea typeface="Optima"/>
        <a:cs typeface="Optim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113</TotalTime>
  <Words>1050</Words>
  <Application>Microsoft Macintosh PowerPoint</Application>
  <PresentationFormat>Custom</PresentationFormat>
  <Paragraphs>68</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Black</vt:lpstr>
      <vt:lpstr>1_64 Optima top</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Characters</vt:lpstr>
      <vt:lpstr>Characters</vt:lpstr>
      <vt:lpstr>Characters</vt:lpstr>
      <vt:lpstr>Advanced and primitive</vt:lpstr>
      <vt:lpstr>Advanced and primitive</vt:lpstr>
      <vt:lpstr>Advanced and primitive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Phylogenetics 1</dc:title>
  <cp:lastModifiedBy>Brian O'Meara</cp:lastModifiedBy>
  <cp:revision>13</cp:revision>
  <dcterms:modified xsi:type="dcterms:W3CDTF">2016-01-13T21:25:19Z</dcterms:modified>
</cp:coreProperties>
</file>